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  <p:sldMasterId id="2147483672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7" r:id="rId9"/>
    <p:sldId id="262" r:id="rId10"/>
    <p:sldId id="263" r:id="rId11"/>
    <p:sldId id="264" r:id="rId12"/>
    <p:sldId id="265" r:id="rId13"/>
    <p:sldId id="266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5pPr>
    <a:lvl6pPr marL="2286000" algn="l" defTabSz="914400" rtl="0" eaLnBrk="1" latinLnBrk="0" hangingPunct="1">
      <a:defRPr sz="1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6pPr>
    <a:lvl7pPr marL="2743200" algn="l" defTabSz="914400" rtl="0" eaLnBrk="1" latinLnBrk="0" hangingPunct="1">
      <a:defRPr sz="1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7pPr>
    <a:lvl8pPr marL="3200400" algn="l" defTabSz="914400" rtl="0" eaLnBrk="1" latinLnBrk="0" hangingPunct="1">
      <a:defRPr sz="1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8pPr>
    <a:lvl9pPr marL="3657600" algn="l" defTabSz="914400" rtl="0" eaLnBrk="1" latinLnBrk="0" hangingPunct="1">
      <a:defRPr sz="1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4EC3E90-248B-4635-8EF0-1B66F7F6EE60}" type="doc">
      <dgm:prSet loTypeId="urn:microsoft.com/office/officeart/2005/8/layout/venn1" loCatId="relationship" qsTypeId="urn:microsoft.com/office/officeart/2005/8/quickstyle/3d6" qsCatId="3D" csTypeId="urn:microsoft.com/office/officeart/2005/8/colors/accent2_2" csCatId="accent2" phldr="1"/>
      <dgm:spPr/>
    </dgm:pt>
    <dgm:pt modelId="{54E787BB-21C3-43B5-A7FE-8EE7980F7093}">
      <dgm:prSet phldrT="[Text]"/>
      <dgm:spPr/>
      <dgm:t>
        <a:bodyPr/>
        <a:lstStyle/>
        <a:p>
          <a:r>
            <a:rPr lang="en-US" dirty="0" smtClean="0"/>
            <a:t>You</a:t>
          </a:r>
          <a:endParaRPr lang="en-US" dirty="0"/>
        </a:p>
      </dgm:t>
    </dgm:pt>
    <dgm:pt modelId="{4BB4B79D-1F8B-4A83-90B3-6482AF7FEA8C}" type="parTrans" cxnId="{1047BFA9-C8D5-44A4-8EE6-643B124C63B3}">
      <dgm:prSet/>
      <dgm:spPr/>
      <dgm:t>
        <a:bodyPr/>
        <a:lstStyle/>
        <a:p>
          <a:endParaRPr lang="en-US"/>
        </a:p>
      </dgm:t>
    </dgm:pt>
    <dgm:pt modelId="{1AEA4A99-EF95-4D15-9B01-19AD91C8A52C}" type="sibTrans" cxnId="{1047BFA9-C8D5-44A4-8EE6-643B124C63B3}">
      <dgm:prSet/>
      <dgm:spPr/>
      <dgm:t>
        <a:bodyPr/>
        <a:lstStyle/>
        <a:p>
          <a:endParaRPr lang="en-US"/>
        </a:p>
      </dgm:t>
    </dgm:pt>
    <dgm:pt modelId="{A7AD5485-F385-4C87-B744-B291822DAF4D}">
      <dgm:prSet phldrT="[Text]"/>
      <dgm:spPr/>
      <dgm:t>
        <a:bodyPr/>
        <a:lstStyle/>
        <a:p>
          <a:r>
            <a:rPr lang="en-US" dirty="0" smtClean="0"/>
            <a:t>Your Friend</a:t>
          </a:r>
          <a:endParaRPr lang="en-US" dirty="0"/>
        </a:p>
      </dgm:t>
    </dgm:pt>
    <dgm:pt modelId="{B0B66630-8CB0-4A95-9612-11638BFD0146}" type="parTrans" cxnId="{788D25E8-B95E-4D1D-BA65-FD2DB79E3C42}">
      <dgm:prSet/>
      <dgm:spPr/>
      <dgm:t>
        <a:bodyPr/>
        <a:lstStyle/>
        <a:p>
          <a:endParaRPr lang="en-US"/>
        </a:p>
      </dgm:t>
    </dgm:pt>
    <dgm:pt modelId="{288DB6B2-F54C-45C9-B0A3-64C1AD80686B}" type="sibTrans" cxnId="{788D25E8-B95E-4D1D-BA65-FD2DB79E3C42}">
      <dgm:prSet/>
      <dgm:spPr/>
      <dgm:t>
        <a:bodyPr/>
        <a:lstStyle/>
        <a:p>
          <a:endParaRPr lang="en-US"/>
        </a:p>
      </dgm:t>
    </dgm:pt>
    <dgm:pt modelId="{48F1B8FC-C1D0-4915-AA36-56FA8AAE4015}" type="pres">
      <dgm:prSet presAssocID="{F4EC3E90-248B-4635-8EF0-1B66F7F6EE60}" presName="compositeShape" presStyleCnt="0">
        <dgm:presLayoutVars>
          <dgm:chMax val="7"/>
          <dgm:dir/>
          <dgm:resizeHandles val="exact"/>
        </dgm:presLayoutVars>
      </dgm:prSet>
      <dgm:spPr/>
    </dgm:pt>
    <dgm:pt modelId="{9F8C56B3-C499-4441-B872-6E0F41DD67BE}" type="pres">
      <dgm:prSet presAssocID="{54E787BB-21C3-43B5-A7FE-8EE7980F7093}" presName="circ1" presStyleLbl="vennNode1" presStyleIdx="0" presStyleCnt="2"/>
      <dgm:spPr/>
      <dgm:t>
        <a:bodyPr/>
        <a:lstStyle/>
        <a:p>
          <a:endParaRPr lang="en-US"/>
        </a:p>
      </dgm:t>
    </dgm:pt>
    <dgm:pt modelId="{1FDFBD1A-58A0-4B64-8420-B74AE385B0BC}" type="pres">
      <dgm:prSet presAssocID="{54E787BB-21C3-43B5-A7FE-8EE7980F7093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775322-0C70-4FC1-83D5-4700A0D90937}" type="pres">
      <dgm:prSet presAssocID="{A7AD5485-F385-4C87-B744-B291822DAF4D}" presName="circ2" presStyleLbl="vennNode1" presStyleIdx="1" presStyleCnt="2" custLinFactNeighborX="1094" custLinFactNeighborY="3882"/>
      <dgm:spPr/>
      <dgm:t>
        <a:bodyPr/>
        <a:lstStyle/>
        <a:p>
          <a:endParaRPr lang="en-US"/>
        </a:p>
      </dgm:t>
    </dgm:pt>
    <dgm:pt modelId="{4BAB5E78-1418-4684-9E82-99FAC1798808}" type="pres">
      <dgm:prSet presAssocID="{A7AD5485-F385-4C87-B744-B291822DAF4D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7DF24DC-2537-4621-9BCD-97B15C05B4A1}" type="presOf" srcId="{54E787BB-21C3-43B5-A7FE-8EE7980F7093}" destId="{1FDFBD1A-58A0-4B64-8420-B74AE385B0BC}" srcOrd="1" destOrd="0" presId="urn:microsoft.com/office/officeart/2005/8/layout/venn1"/>
    <dgm:cxn modelId="{6614D611-C86D-4D9B-A1BC-7F7BF1E3BE30}" type="presOf" srcId="{A7AD5485-F385-4C87-B744-B291822DAF4D}" destId="{DE775322-0C70-4FC1-83D5-4700A0D90937}" srcOrd="0" destOrd="0" presId="urn:microsoft.com/office/officeart/2005/8/layout/venn1"/>
    <dgm:cxn modelId="{6F6C4D9A-D511-4C8F-8F84-F98FC5C4D11F}" type="presOf" srcId="{54E787BB-21C3-43B5-A7FE-8EE7980F7093}" destId="{9F8C56B3-C499-4441-B872-6E0F41DD67BE}" srcOrd="0" destOrd="0" presId="urn:microsoft.com/office/officeart/2005/8/layout/venn1"/>
    <dgm:cxn modelId="{107A1E88-92BB-45AA-A5EB-2D4FB59C0FF2}" type="presOf" srcId="{F4EC3E90-248B-4635-8EF0-1B66F7F6EE60}" destId="{48F1B8FC-C1D0-4915-AA36-56FA8AAE4015}" srcOrd="0" destOrd="0" presId="urn:microsoft.com/office/officeart/2005/8/layout/venn1"/>
    <dgm:cxn modelId="{25B5590C-C451-45E1-AB2B-E6F21FCF0D4C}" type="presOf" srcId="{A7AD5485-F385-4C87-B744-B291822DAF4D}" destId="{4BAB5E78-1418-4684-9E82-99FAC1798808}" srcOrd="1" destOrd="0" presId="urn:microsoft.com/office/officeart/2005/8/layout/venn1"/>
    <dgm:cxn modelId="{1047BFA9-C8D5-44A4-8EE6-643B124C63B3}" srcId="{F4EC3E90-248B-4635-8EF0-1B66F7F6EE60}" destId="{54E787BB-21C3-43B5-A7FE-8EE7980F7093}" srcOrd="0" destOrd="0" parTransId="{4BB4B79D-1F8B-4A83-90B3-6482AF7FEA8C}" sibTransId="{1AEA4A99-EF95-4D15-9B01-19AD91C8A52C}"/>
    <dgm:cxn modelId="{788D25E8-B95E-4D1D-BA65-FD2DB79E3C42}" srcId="{F4EC3E90-248B-4635-8EF0-1B66F7F6EE60}" destId="{A7AD5485-F385-4C87-B744-B291822DAF4D}" srcOrd="1" destOrd="0" parTransId="{B0B66630-8CB0-4A95-9612-11638BFD0146}" sibTransId="{288DB6B2-F54C-45C9-B0A3-64C1AD80686B}"/>
    <dgm:cxn modelId="{A9B42F26-0327-4A50-9DED-9C4E0F597C97}" type="presParOf" srcId="{48F1B8FC-C1D0-4915-AA36-56FA8AAE4015}" destId="{9F8C56B3-C499-4441-B872-6E0F41DD67BE}" srcOrd="0" destOrd="0" presId="urn:microsoft.com/office/officeart/2005/8/layout/venn1"/>
    <dgm:cxn modelId="{EB9F34AE-47FC-4330-A3BD-2D44C79735E1}" type="presParOf" srcId="{48F1B8FC-C1D0-4915-AA36-56FA8AAE4015}" destId="{1FDFBD1A-58A0-4B64-8420-B74AE385B0BC}" srcOrd="1" destOrd="0" presId="urn:microsoft.com/office/officeart/2005/8/layout/venn1"/>
    <dgm:cxn modelId="{2376DB2F-668B-43D1-BFAE-C092170B9EF6}" type="presParOf" srcId="{48F1B8FC-C1D0-4915-AA36-56FA8AAE4015}" destId="{DE775322-0C70-4FC1-83D5-4700A0D90937}" srcOrd="2" destOrd="0" presId="urn:microsoft.com/office/officeart/2005/8/layout/venn1"/>
    <dgm:cxn modelId="{C4117D84-05C8-4709-91CD-259A10B7669C}" type="presParOf" srcId="{48F1B8FC-C1D0-4915-AA36-56FA8AAE4015}" destId="{4BAB5E78-1418-4684-9E82-99FAC1798808}" srcOrd="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F8C56B3-C499-4441-B872-6E0F41DD67BE}">
      <dsp:nvSpPr>
        <dsp:cNvPr id="0" name=""/>
        <dsp:cNvSpPr/>
      </dsp:nvSpPr>
      <dsp:spPr>
        <a:xfrm>
          <a:off x="96011" y="212852"/>
          <a:ext cx="2368296" cy="2368295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smtClean="0"/>
            <a:t>You</a:t>
          </a:r>
          <a:endParaRPr lang="en-US" sz="3400" kern="1200" dirty="0"/>
        </a:p>
      </dsp:txBody>
      <dsp:txXfrm>
        <a:off x="426719" y="492125"/>
        <a:ext cx="1365504" cy="1809750"/>
      </dsp:txXfrm>
    </dsp:sp>
    <dsp:sp modelId="{DE775322-0C70-4FC1-83D5-4700A0D90937}">
      <dsp:nvSpPr>
        <dsp:cNvPr id="0" name=""/>
        <dsp:cNvSpPr/>
      </dsp:nvSpPr>
      <dsp:spPr>
        <a:xfrm>
          <a:off x="1828801" y="304789"/>
          <a:ext cx="2368296" cy="2368295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smtClean="0"/>
            <a:t>Your Friend</a:t>
          </a:r>
          <a:endParaRPr lang="en-US" sz="3400" kern="1200" dirty="0"/>
        </a:p>
      </dsp:txBody>
      <dsp:txXfrm>
        <a:off x="2500885" y="584062"/>
        <a:ext cx="1365504" cy="18097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35B5DD2-63C5-4ACD-9B36-C79B0DA7973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37448FD-E3A7-4C6D-8337-D081186AB48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0513" y="530225"/>
            <a:ext cx="2046287" cy="55038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1650" y="530225"/>
            <a:ext cx="5986463" cy="55038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654AA92-CE8D-4FD8-83D6-B04D662E7DF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47800"/>
            <a:ext cx="7086600" cy="1470025"/>
          </a:xfrm>
        </p:spPr>
        <p:txBody>
          <a:bodyPr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52800" y="2946400"/>
            <a:ext cx="4432300" cy="1752600"/>
          </a:xfrm>
        </p:spPr>
        <p:txBody>
          <a:bodyPr anchor="ctr" anchorCtr="0">
            <a:normAutofit/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77000" y="6521824"/>
            <a:ext cx="2133600" cy="259976"/>
          </a:xfrm>
        </p:spPr>
        <p:txBody>
          <a:bodyPr/>
          <a:lstStyle>
            <a:lvl1pPr algn="r">
              <a:defRPr/>
            </a:lvl1pPr>
          </a:lstStyle>
          <a:p>
            <a:fld id="{C230D7DF-9A54-4C7F-9080-78A2353D6258}" type="datetime1">
              <a:rPr/>
              <a:pPr/>
              <a:t>3/5/2008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21824"/>
            <a:ext cx="2895600" cy="259976"/>
          </a:xfrm>
        </p:spPr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4400" y="6293224"/>
            <a:ext cx="609600" cy="259976"/>
          </a:xfrm>
        </p:spPr>
        <p:txBody>
          <a:bodyPr/>
          <a:lstStyle>
            <a:lvl1pPr algn="ctr">
              <a:defRPr/>
            </a:lvl1pPr>
          </a:lstStyle>
          <a:p>
            <a:fld id="{E711AD85-0D5E-4223-A150-609E62C21007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685798" y="0"/>
            <a:ext cx="8001004" cy="7950200"/>
            <a:chOff x="685798" y="0"/>
            <a:chExt cx="8001004" cy="7950200"/>
          </a:xfrm>
        </p:grpSpPr>
        <p:sp>
          <p:nvSpPr>
            <p:cNvPr id="8" name="Pie 7"/>
            <p:cNvSpPr/>
            <p:nvPr/>
          </p:nvSpPr>
          <p:spPr>
            <a:xfrm flipH="1" flipV="1">
              <a:off x="1257300" y="5778500"/>
              <a:ext cx="2171700" cy="2171700"/>
            </a:xfrm>
            <a:prstGeom prst="pie">
              <a:avLst>
                <a:gd name="adj1" fmla="val 0"/>
                <a:gd name="adj2" fmla="val 10800000"/>
              </a:avLst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grpSp>
          <p:nvGrpSpPr>
            <p:cNvPr id="9" name="Group 52"/>
            <p:cNvGrpSpPr/>
            <p:nvPr/>
          </p:nvGrpSpPr>
          <p:grpSpPr>
            <a:xfrm>
              <a:off x="685798" y="0"/>
              <a:ext cx="8001004" cy="6855714"/>
              <a:chOff x="685798" y="0"/>
              <a:chExt cx="8001004" cy="6855714"/>
            </a:xfrm>
          </p:grpSpPr>
          <p:sp>
            <p:nvSpPr>
              <p:cNvPr id="10" name="Freeform 9"/>
              <p:cNvSpPr/>
              <p:nvPr/>
            </p:nvSpPr>
            <p:spPr>
              <a:xfrm>
                <a:off x="685798" y="5880101"/>
                <a:ext cx="1143001" cy="975613"/>
              </a:xfrm>
              <a:custGeom>
                <a:avLst/>
                <a:gdLst>
                  <a:gd name="connsiteX0" fmla="*/ 0 w 1143000"/>
                  <a:gd name="connsiteY0" fmla="*/ 571500 h 1143000"/>
                  <a:gd name="connsiteX1" fmla="*/ 167389 w 1143000"/>
                  <a:gd name="connsiteY1" fmla="*/ 167389 h 1143000"/>
                  <a:gd name="connsiteX2" fmla="*/ 571501 w 1143000"/>
                  <a:gd name="connsiteY2" fmla="*/ 1 h 1143000"/>
                  <a:gd name="connsiteX3" fmla="*/ 975612 w 1143000"/>
                  <a:gd name="connsiteY3" fmla="*/ 167390 h 1143000"/>
                  <a:gd name="connsiteX4" fmla="*/ 1143000 w 1143000"/>
                  <a:gd name="connsiteY4" fmla="*/ 571502 h 1143000"/>
                  <a:gd name="connsiteX5" fmla="*/ 975611 w 1143000"/>
                  <a:gd name="connsiteY5" fmla="*/ 975614 h 1143000"/>
                  <a:gd name="connsiteX6" fmla="*/ 571499 w 1143000"/>
                  <a:gd name="connsiteY6" fmla="*/ 1143002 h 1143000"/>
                  <a:gd name="connsiteX7" fmla="*/ 167387 w 1143000"/>
                  <a:gd name="connsiteY7" fmla="*/ 975613 h 1143000"/>
                  <a:gd name="connsiteX8" fmla="*/ -1 w 1143000"/>
                  <a:gd name="connsiteY8" fmla="*/ 571501 h 1143000"/>
                  <a:gd name="connsiteX9" fmla="*/ 0 w 1143000"/>
                  <a:gd name="connsiteY9" fmla="*/ 571500 h 1143000"/>
                  <a:gd name="connsiteX0" fmla="*/ 1 w 1143001"/>
                  <a:gd name="connsiteY0" fmla="*/ 571499 h 1042965"/>
                  <a:gd name="connsiteX1" fmla="*/ 167390 w 1143001"/>
                  <a:gd name="connsiteY1" fmla="*/ 167388 h 1042965"/>
                  <a:gd name="connsiteX2" fmla="*/ 571502 w 1143001"/>
                  <a:gd name="connsiteY2" fmla="*/ 0 h 1042965"/>
                  <a:gd name="connsiteX3" fmla="*/ 975613 w 1143001"/>
                  <a:gd name="connsiteY3" fmla="*/ 167389 h 1042965"/>
                  <a:gd name="connsiteX4" fmla="*/ 1143001 w 1143001"/>
                  <a:gd name="connsiteY4" fmla="*/ 571501 h 1042965"/>
                  <a:gd name="connsiteX5" fmla="*/ 975612 w 1143001"/>
                  <a:gd name="connsiteY5" fmla="*/ 975613 h 1042965"/>
                  <a:gd name="connsiteX6" fmla="*/ 167388 w 1143001"/>
                  <a:gd name="connsiteY6" fmla="*/ 975612 h 1042965"/>
                  <a:gd name="connsiteX7" fmla="*/ 0 w 1143001"/>
                  <a:gd name="connsiteY7" fmla="*/ 571500 h 1042965"/>
                  <a:gd name="connsiteX8" fmla="*/ 1 w 1143001"/>
                  <a:gd name="connsiteY8" fmla="*/ 571499 h 1042965"/>
                  <a:gd name="connsiteX0" fmla="*/ 1 w 1143001"/>
                  <a:gd name="connsiteY0" fmla="*/ 571499 h 975613"/>
                  <a:gd name="connsiteX1" fmla="*/ 167390 w 1143001"/>
                  <a:gd name="connsiteY1" fmla="*/ 167388 h 975613"/>
                  <a:gd name="connsiteX2" fmla="*/ 571502 w 1143001"/>
                  <a:gd name="connsiteY2" fmla="*/ 0 h 975613"/>
                  <a:gd name="connsiteX3" fmla="*/ 975613 w 1143001"/>
                  <a:gd name="connsiteY3" fmla="*/ 167389 h 975613"/>
                  <a:gd name="connsiteX4" fmla="*/ 1143001 w 1143001"/>
                  <a:gd name="connsiteY4" fmla="*/ 571501 h 975613"/>
                  <a:gd name="connsiteX5" fmla="*/ 975612 w 1143001"/>
                  <a:gd name="connsiteY5" fmla="*/ 975613 h 975613"/>
                  <a:gd name="connsiteX6" fmla="*/ 167388 w 1143001"/>
                  <a:gd name="connsiteY6" fmla="*/ 975612 h 975613"/>
                  <a:gd name="connsiteX7" fmla="*/ 0 w 1143001"/>
                  <a:gd name="connsiteY7" fmla="*/ 571500 h 975613"/>
                  <a:gd name="connsiteX8" fmla="*/ 1 w 1143001"/>
                  <a:gd name="connsiteY8" fmla="*/ 571499 h 975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3001" h="975613">
                    <a:moveTo>
                      <a:pt x="1" y="571499"/>
                    </a:moveTo>
                    <a:cubicBezTo>
                      <a:pt x="1" y="419928"/>
                      <a:pt x="60213" y="274564"/>
                      <a:pt x="167390" y="167388"/>
                    </a:cubicBezTo>
                    <a:cubicBezTo>
                      <a:pt x="274567" y="60211"/>
                      <a:pt x="419931" y="0"/>
                      <a:pt x="571502" y="0"/>
                    </a:cubicBezTo>
                    <a:cubicBezTo>
                      <a:pt x="723073" y="0"/>
                      <a:pt x="868437" y="60212"/>
                      <a:pt x="975613" y="167389"/>
                    </a:cubicBezTo>
                    <a:cubicBezTo>
                      <a:pt x="1082790" y="274566"/>
                      <a:pt x="1143001" y="419930"/>
                      <a:pt x="1143001" y="571501"/>
                    </a:cubicBezTo>
                    <a:cubicBezTo>
                      <a:pt x="1143001" y="723072"/>
                      <a:pt x="1138214" y="908261"/>
                      <a:pt x="975612" y="975613"/>
                    </a:cubicBezTo>
                    <a:lnTo>
                      <a:pt x="167388" y="975612"/>
                    </a:lnTo>
                    <a:cubicBezTo>
                      <a:pt x="60211" y="868435"/>
                      <a:pt x="0" y="723071"/>
                      <a:pt x="0" y="571500"/>
                    </a:cubicBezTo>
                    <a:lnTo>
                      <a:pt x="1" y="571499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1" name="Oval 10"/>
              <p:cNvSpPr/>
              <p:nvPr/>
            </p:nvSpPr>
            <p:spPr>
              <a:xfrm>
                <a:off x="2590800" y="5181600"/>
                <a:ext cx="914400" cy="9144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838200" y="5791200"/>
                <a:ext cx="457200" cy="457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2362200" y="5943600"/>
                <a:ext cx="762000" cy="762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1676400" y="5626100"/>
                <a:ext cx="457200" cy="457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1981200" y="5334000"/>
                <a:ext cx="355600" cy="3556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1943100" y="5562600"/>
                <a:ext cx="431800" cy="4318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7" name="Oval 16"/>
              <p:cNvSpPr/>
              <p:nvPr/>
            </p:nvSpPr>
            <p:spPr>
              <a:xfrm>
                <a:off x="2362200" y="5029200"/>
                <a:ext cx="762000" cy="762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8" name="Oval 17"/>
              <p:cNvSpPr/>
              <p:nvPr/>
            </p:nvSpPr>
            <p:spPr>
              <a:xfrm>
                <a:off x="3009900" y="4419600"/>
                <a:ext cx="355600" cy="3556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9" name="Oval 18"/>
              <p:cNvSpPr/>
              <p:nvPr/>
            </p:nvSpPr>
            <p:spPr>
              <a:xfrm>
                <a:off x="2971800" y="4648200"/>
                <a:ext cx="431800" cy="4318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3314700" y="4724400"/>
                <a:ext cx="203200" cy="2032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3619500" y="5029200"/>
                <a:ext cx="203200" cy="203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2" name="Oval 21"/>
              <p:cNvSpPr/>
              <p:nvPr/>
            </p:nvSpPr>
            <p:spPr>
              <a:xfrm>
                <a:off x="1384300" y="5486400"/>
                <a:ext cx="127000" cy="127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3" name="Oval 22"/>
              <p:cNvSpPr/>
              <p:nvPr/>
            </p:nvSpPr>
            <p:spPr>
              <a:xfrm>
                <a:off x="3505200" y="5257800"/>
                <a:ext cx="203200" cy="203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4" name="Oval 23"/>
              <p:cNvSpPr/>
              <p:nvPr/>
            </p:nvSpPr>
            <p:spPr>
              <a:xfrm>
                <a:off x="1295400" y="5664200"/>
                <a:ext cx="127000" cy="127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1447800" y="5511800"/>
                <a:ext cx="127000" cy="1270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1600200" y="5486400"/>
                <a:ext cx="127000" cy="127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3352800" y="5943600"/>
                <a:ext cx="533400" cy="5334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8" name="Freeform 27"/>
              <p:cNvSpPr/>
              <p:nvPr/>
            </p:nvSpPr>
            <p:spPr>
              <a:xfrm flipV="1">
                <a:off x="5486400" y="0"/>
                <a:ext cx="1143001" cy="975613"/>
              </a:xfrm>
              <a:custGeom>
                <a:avLst/>
                <a:gdLst>
                  <a:gd name="connsiteX0" fmla="*/ 0 w 1143000"/>
                  <a:gd name="connsiteY0" fmla="*/ 571500 h 1143000"/>
                  <a:gd name="connsiteX1" fmla="*/ 167389 w 1143000"/>
                  <a:gd name="connsiteY1" fmla="*/ 167389 h 1143000"/>
                  <a:gd name="connsiteX2" fmla="*/ 571501 w 1143000"/>
                  <a:gd name="connsiteY2" fmla="*/ 1 h 1143000"/>
                  <a:gd name="connsiteX3" fmla="*/ 975612 w 1143000"/>
                  <a:gd name="connsiteY3" fmla="*/ 167390 h 1143000"/>
                  <a:gd name="connsiteX4" fmla="*/ 1143000 w 1143000"/>
                  <a:gd name="connsiteY4" fmla="*/ 571502 h 1143000"/>
                  <a:gd name="connsiteX5" fmla="*/ 975611 w 1143000"/>
                  <a:gd name="connsiteY5" fmla="*/ 975614 h 1143000"/>
                  <a:gd name="connsiteX6" fmla="*/ 571499 w 1143000"/>
                  <a:gd name="connsiteY6" fmla="*/ 1143002 h 1143000"/>
                  <a:gd name="connsiteX7" fmla="*/ 167387 w 1143000"/>
                  <a:gd name="connsiteY7" fmla="*/ 975613 h 1143000"/>
                  <a:gd name="connsiteX8" fmla="*/ -1 w 1143000"/>
                  <a:gd name="connsiteY8" fmla="*/ 571501 h 1143000"/>
                  <a:gd name="connsiteX9" fmla="*/ 0 w 1143000"/>
                  <a:gd name="connsiteY9" fmla="*/ 571500 h 1143000"/>
                  <a:gd name="connsiteX0" fmla="*/ 1 w 1143001"/>
                  <a:gd name="connsiteY0" fmla="*/ 571499 h 1042965"/>
                  <a:gd name="connsiteX1" fmla="*/ 167390 w 1143001"/>
                  <a:gd name="connsiteY1" fmla="*/ 167388 h 1042965"/>
                  <a:gd name="connsiteX2" fmla="*/ 571502 w 1143001"/>
                  <a:gd name="connsiteY2" fmla="*/ 0 h 1042965"/>
                  <a:gd name="connsiteX3" fmla="*/ 975613 w 1143001"/>
                  <a:gd name="connsiteY3" fmla="*/ 167389 h 1042965"/>
                  <a:gd name="connsiteX4" fmla="*/ 1143001 w 1143001"/>
                  <a:gd name="connsiteY4" fmla="*/ 571501 h 1042965"/>
                  <a:gd name="connsiteX5" fmla="*/ 975612 w 1143001"/>
                  <a:gd name="connsiteY5" fmla="*/ 975613 h 1042965"/>
                  <a:gd name="connsiteX6" fmla="*/ 167388 w 1143001"/>
                  <a:gd name="connsiteY6" fmla="*/ 975612 h 1042965"/>
                  <a:gd name="connsiteX7" fmla="*/ 0 w 1143001"/>
                  <a:gd name="connsiteY7" fmla="*/ 571500 h 1042965"/>
                  <a:gd name="connsiteX8" fmla="*/ 1 w 1143001"/>
                  <a:gd name="connsiteY8" fmla="*/ 571499 h 1042965"/>
                  <a:gd name="connsiteX0" fmla="*/ 1 w 1143001"/>
                  <a:gd name="connsiteY0" fmla="*/ 571499 h 975613"/>
                  <a:gd name="connsiteX1" fmla="*/ 167390 w 1143001"/>
                  <a:gd name="connsiteY1" fmla="*/ 167388 h 975613"/>
                  <a:gd name="connsiteX2" fmla="*/ 571502 w 1143001"/>
                  <a:gd name="connsiteY2" fmla="*/ 0 h 975613"/>
                  <a:gd name="connsiteX3" fmla="*/ 975613 w 1143001"/>
                  <a:gd name="connsiteY3" fmla="*/ 167389 h 975613"/>
                  <a:gd name="connsiteX4" fmla="*/ 1143001 w 1143001"/>
                  <a:gd name="connsiteY4" fmla="*/ 571501 h 975613"/>
                  <a:gd name="connsiteX5" fmla="*/ 975612 w 1143001"/>
                  <a:gd name="connsiteY5" fmla="*/ 975613 h 975613"/>
                  <a:gd name="connsiteX6" fmla="*/ 167388 w 1143001"/>
                  <a:gd name="connsiteY6" fmla="*/ 975612 h 975613"/>
                  <a:gd name="connsiteX7" fmla="*/ 0 w 1143001"/>
                  <a:gd name="connsiteY7" fmla="*/ 571500 h 975613"/>
                  <a:gd name="connsiteX8" fmla="*/ 1 w 1143001"/>
                  <a:gd name="connsiteY8" fmla="*/ 571499 h 975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3001" h="975613">
                    <a:moveTo>
                      <a:pt x="1" y="571499"/>
                    </a:moveTo>
                    <a:cubicBezTo>
                      <a:pt x="1" y="419928"/>
                      <a:pt x="60213" y="274564"/>
                      <a:pt x="167390" y="167388"/>
                    </a:cubicBezTo>
                    <a:cubicBezTo>
                      <a:pt x="274567" y="60211"/>
                      <a:pt x="419931" y="0"/>
                      <a:pt x="571502" y="0"/>
                    </a:cubicBezTo>
                    <a:cubicBezTo>
                      <a:pt x="723073" y="0"/>
                      <a:pt x="868437" y="60212"/>
                      <a:pt x="975613" y="167389"/>
                    </a:cubicBezTo>
                    <a:cubicBezTo>
                      <a:pt x="1082790" y="274566"/>
                      <a:pt x="1143001" y="419930"/>
                      <a:pt x="1143001" y="571501"/>
                    </a:cubicBezTo>
                    <a:cubicBezTo>
                      <a:pt x="1143001" y="723072"/>
                      <a:pt x="1138214" y="908261"/>
                      <a:pt x="975612" y="975613"/>
                    </a:cubicBezTo>
                    <a:lnTo>
                      <a:pt x="167388" y="975612"/>
                    </a:lnTo>
                    <a:cubicBezTo>
                      <a:pt x="60211" y="868435"/>
                      <a:pt x="0" y="723071"/>
                      <a:pt x="0" y="571500"/>
                    </a:cubicBezTo>
                    <a:lnTo>
                      <a:pt x="1" y="571499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9" name="Oval 28"/>
              <p:cNvSpPr/>
              <p:nvPr/>
            </p:nvSpPr>
            <p:spPr>
              <a:xfrm flipV="1">
                <a:off x="7391402" y="759714"/>
                <a:ext cx="914400" cy="9144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30" name="Oval 29"/>
              <p:cNvSpPr/>
              <p:nvPr/>
            </p:nvSpPr>
            <p:spPr>
              <a:xfrm flipV="1">
                <a:off x="5638802" y="607314"/>
                <a:ext cx="457200" cy="4572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1" name="Oval 30"/>
              <p:cNvSpPr/>
              <p:nvPr/>
            </p:nvSpPr>
            <p:spPr>
              <a:xfrm flipV="1">
                <a:off x="7162802" y="150114"/>
                <a:ext cx="762000" cy="7620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2" name="Oval 31"/>
              <p:cNvSpPr/>
              <p:nvPr/>
            </p:nvSpPr>
            <p:spPr>
              <a:xfrm flipV="1">
                <a:off x="6477002" y="772414"/>
                <a:ext cx="457200" cy="4572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3" name="Oval 32"/>
              <p:cNvSpPr/>
              <p:nvPr/>
            </p:nvSpPr>
            <p:spPr>
              <a:xfrm flipV="1">
                <a:off x="6781802" y="1166114"/>
                <a:ext cx="355600" cy="3556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34" name="Oval 33"/>
              <p:cNvSpPr/>
              <p:nvPr/>
            </p:nvSpPr>
            <p:spPr>
              <a:xfrm flipV="1">
                <a:off x="6743702" y="861314"/>
                <a:ext cx="431800" cy="4318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35" name="Oval 34"/>
              <p:cNvSpPr/>
              <p:nvPr/>
            </p:nvSpPr>
            <p:spPr>
              <a:xfrm flipV="1">
                <a:off x="7162802" y="1064514"/>
                <a:ext cx="762000" cy="7620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6" name="Oval 35"/>
              <p:cNvSpPr/>
              <p:nvPr/>
            </p:nvSpPr>
            <p:spPr>
              <a:xfrm flipV="1">
                <a:off x="7810502" y="2080514"/>
                <a:ext cx="355600" cy="3556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37" name="Oval 36"/>
              <p:cNvSpPr/>
              <p:nvPr/>
            </p:nvSpPr>
            <p:spPr>
              <a:xfrm flipV="1">
                <a:off x="7772402" y="1775714"/>
                <a:ext cx="431800" cy="4318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38" name="Oval 37"/>
              <p:cNvSpPr/>
              <p:nvPr/>
            </p:nvSpPr>
            <p:spPr>
              <a:xfrm flipV="1">
                <a:off x="8115302" y="1928114"/>
                <a:ext cx="203200" cy="2032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9" name="Oval 38"/>
              <p:cNvSpPr/>
              <p:nvPr/>
            </p:nvSpPr>
            <p:spPr>
              <a:xfrm flipV="1">
                <a:off x="8420102" y="1623314"/>
                <a:ext cx="203200" cy="203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40" name="Oval 39"/>
              <p:cNvSpPr/>
              <p:nvPr/>
            </p:nvSpPr>
            <p:spPr>
              <a:xfrm flipV="1">
                <a:off x="6184902" y="1242314"/>
                <a:ext cx="127000" cy="127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41" name="Oval 40"/>
              <p:cNvSpPr/>
              <p:nvPr/>
            </p:nvSpPr>
            <p:spPr>
              <a:xfrm flipV="1">
                <a:off x="8305802" y="1394714"/>
                <a:ext cx="203200" cy="203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42" name="Oval 41"/>
              <p:cNvSpPr/>
              <p:nvPr/>
            </p:nvSpPr>
            <p:spPr>
              <a:xfrm flipV="1">
                <a:off x="6096002" y="1064514"/>
                <a:ext cx="127000" cy="1270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43" name="Oval 42"/>
              <p:cNvSpPr/>
              <p:nvPr/>
            </p:nvSpPr>
            <p:spPr>
              <a:xfrm flipV="1">
                <a:off x="6248402" y="1216914"/>
                <a:ext cx="127000" cy="1270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44" name="Oval 43"/>
              <p:cNvSpPr/>
              <p:nvPr/>
            </p:nvSpPr>
            <p:spPr>
              <a:xfrm flipV="1">
                <a:off x="6400802" y="1242314"/>
                <a:ext cx="127000" cy="127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45" name="Oval 44"/>
              <p:cNvSpPr/>
              <p:nvPr/>
            </p:nvSpPr>
            <p:spPr>
              <a:xfrm flipV="1">
                <a:off x="8153402" y="378714"/>
                <a:ext cx="533400" cy="5334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</p:grpSp>
      <p:sp>
        <p:nvSpPr>
          <p:cNvPr id="46" name="Oval 45"/>
          <p:cNvSpPr/>
          <p:nvPr/>
        </p:nvSpPr>
        <p:spPr>
          <a:xfrm>
            <a:off x="8636000" y="6589059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7" name="Oval 46"/>
          <p:cNvSpPr/>
          <p:nvPr/>
        </p:nvSpPr>
        <p:spPr>
          <a:xfrm>
            <a:off x="8788400" y="6589059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8" name="Oval 47"/>
          <p:cNvSpPr/>
          <p:nvPr/>
        </p:nvSpPr>
        <p:spPr>
          <a:xfrm>
            <a:off x="8940800" y="6589059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B1422-0C4D-4F10-98EE-853822C28068}" type="datetime1">
              <a:rPr/>
              <a:pPr/>
              <a:t>3/5/2008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1AEDD-0595-4738-9BB3-32E66DBB07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EFF5B-7591-4B29-A74A-08C8D69ED84B}" type="datetime1">
              <a:rPr/>
              <a:pPr/>
              <a:t>3/5/2008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030DA-49DA-4C96-B75A-49E96413116A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4592782" y="2133600"/>
            <a:ext cx="3865418" cy="4172197"/>
            <a:chOff x="0" y="0"/>
            <a:chExt cx="1600200" cy="1727200"/>
          </a:xfrm>
        </p:grpSpPr>
        <p:sp>
          <p:nvSpPr>
            <p:cNvPr id="8" name="Oval 7"/>
            <p:cNvSpPr/>
            <p:nvPr/>
          </p:nvSpPr>
          <p:spPr>
            <a:xfrm>
              <a:off x="685800" y="152400"/>
              <a:ext cx="914400" cy="9144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381000" y="1206500"/>
              <a:ext cx="457200" cy="457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Oval 9"/>
            <p:cNvSpPr/>
            <p:nvPr/>
          </p:nvSpPr>
          <p:spPr>
            <a:xfrm>
              <a:off x="685800" y="914400"/>
              <a:ext cx="355600" cy="3556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647700" y="1143000"/>
              <a:ext cx="431800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457200" y="0"/>
              <a:ext cx="762000" cy="762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Oval 15"/>
            <p:cNvSpPr/>
            <p:nvPr/>
          </p:nvSpPr>
          <p:spPr>
            <a:xfrm>
              <a:off x="1028700" y="1524000"/>
              <a:ext cx="203200" cy="203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7" name="Oval 16"/>
            <p:cNvSpPr/>
            <p:nvPr/>
          </p:nvSpPr>
          <p:spPr>
            <a:xfrm>
              <a:off x="889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9" name="Oval 18"/>
            <p:cNvSpPr/>
            <p:nvPr/>
          </p:nvSpPr>
          <p:spPr>
            <a:xfrm>
              <a:off x="0" y="12446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0" name="Oval 19"/>
            <p:cNvSpPr/>
            <p:nvPr/>
          </p:nvSpPr>
          <p:spPr>
            <a:xfrm>
              <a:off x="152400" y="1092200"/>
              <a:ext cx="127000" cy="1270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3048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grpSp>
        <p:nvGrpSpPr>
          <p:cNvPr id="13" name="Group 32"/>
          <p:cNvGrpSpPr/>
          <p:nvPr/>
        </p:nvGrpSpPr>
        <p:grpSpPr>
          <a:xfrm>
            <a:off x="609600" y="990600"/>
            <a:ext cx="1179761" cy="1356814"/>
            <a:chOff x="266700" y="914400"/>
            <a:chExt cx="1179761" cy="1356814"/>
          </a:xfrm>
        </p:grpSpPr>
        <p:sp>
          <p:nvSpPr>
            <p:cNvPr id="23" name="Oval 22"/>
            <p:cNvSpPr/>
            <p:nvPr/>
          </p:nvSpPr>
          <p:spPr>
            <a:xfrm>
              <a:off x="555812" y="1380565"/>
              <a:ext cx="890649" cy="890649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6" name="Oval 25"/>
            <p:cNvSpPr/>
            <p:nvPr/>
          </p:nvSpPr>
          <p:spPr>
            <a:xfrm flipV="1">
              <a:off x="304800" y="1219200"/>
              <a:ext cx="355600" cy="3556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7" name="Oval 26"/>
            <p:cNvSpPr/>
            <p:nvPr/>
          </p:nvSpPr>
          <p:spPr>
            <a:xfrm flipV="1">
              <a:off x="266700" y="914400"/>
              <a:ext cx="431800" cy="4318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8" name="Oval 27"/>
            <p:cNvSpPr/>
            <p:nvPr/>
          </p:nvSpPr>
          <p:spPr>
            <a:xfrm flipV="1">
              <a:off x="609600" y="1066800"/>
              <a:ext cx="203200" cy="2032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4400" y="2590800"/>
            <a:ext cx="1905000" cy="1905000"/>
          </a:xfrm>
          <a:prstGeom prst="ellipse">
            <a:avLst/>
          </a:prstGeom>
          <a:solidFill>
            <a:schemeClr val="tx2"/>
          </a:solidFill>
        </p:spPr>
        <p:txBody>
          <a:bodyPr anchor="ctr" anchorCtr="0">
            <a:normAutofit/>
          </a:bodyPr>
          <a:lstStyle>
            <a:lvl1pPr marL="0" indent="0" algn="ctr">
              <a:buNone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1143000"/>
            <a:ext cx="7086600" cy="1472184"/>
          </a:xfrm>
        </p:spPr>
        <p:txBody>
          <a:bodyPr anchor="ctr" anchorCtr="0">
            <a:normAutofit/>
          </a:bodyPr>
          <a:lstStyle>
            <a:lvl1pPr algn="l">
              <a:defRPr sz="3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953" y="1752600"/>
            <a:ext cx="3429000" cy="3886200"/>
          </a:xfrm>
          <a:prstGeom prst="ellipse">
            <a:avLst/>
          </a:prstGeom>
          <a:solidFill>
            <a:schemeClr val="tx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vert="horz" lIns="45720" tIns="45720" rIns="45720" bIns="45720" rtlCol="0" anchor="t" anchorCtr="0">
            <a:normAutofit/>
            <a:scene3d>
              <a:camera prst="orthographicFront"/>
              <a:lightRig rig="threePt" dir="t"/>
            </a:scene3d>
            <a:sp3d extrusionH="25400"/>
          </a:bodyPr>
          <a:lstStyle>
            <a:lvl1pPr indent="-228600" algn="l" defTabSz="914400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indent="-228600" algn="l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indent="-228600" algn="l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indent="-228600" algn="l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indent="-228600" algn="l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2362200"/>
            <a:ext cx="3429000" cy="3886200"/>
          </a:xfrm>
          <a:prstGeom prst="ellipse">
            <a:avLst/>
          </a:prstGeom>
          <a:solidFill>
            <a:schemeClr val="tx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vert="horz" lIns="45720" tIns="45720" rIns="45720" bIns="45720" rtlCol="0" anchor="t" anchorCtr="0">
            <a:normAutofit/>
            <a:scene3d>
              <a:camera prst="orthographicFront"/>
              <a:lightRig rig="threePt" dir="t"/>
            </a:scene3d>
            <a:sp3d extrusionH="25400"/>
          </a:bodyPr>
          <a:lstStyle>
            <a:lvl1pPr indent="-228600" algn="l" defTabSz="914400" rtl="0" eaLnBrk="1" latinLnBrk="0" hangingPunct="1">
              <a:buFont typeface="Wingdings" pitchFamily="2" charset="2"/>
              <a:buChar char="l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indent="-228600" algn="l" defTabSz="914400" rtl="0" eaLnBrk="1" latinLnBrk="0" hangingPunct="1">
              <a:buFont typeface="Arial" pitchFamily="34" charset="0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indent="-228600" algn="l" defTabSz="914400" rtl="0" eaLnBrk="1" latinLnBrk="0" hangingPunct="1">
              <a:buFont typeface="Wingdings" pitchFamily="2" charset="2"/>
              <a:buChar char="l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indent="-228600" algn="l" defTabSz="914400" rtl="0" eaLnBrk="1" latinLnBrk="0" hangingPunct="1">
              <a:buFont typeface="Arial" pitchFamily="34" charset="0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indent="-228600" algn="l" defTabSz="914400" rtl="0" eaLnBrk="1" latinLnBrk="0" hangingPunct="1">
              <a:buFont typeface="Wingdings" pitchFamily="2" charset="2"/>
              <a:buChar char="l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72B68-D3DE-4D15-8775-7265D37D5442}" type="datetime1">
              <a:rPr/>
              <a:pPr/>
              <a:t>3/5/2008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375A0-2BAA-4385-A35E-1CD844A0A00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609600"/>
            <a:ext cx="6629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6200000">
            <a:off x="-870003" y="3147219"/>
            <a:ext cx="3429000" cy="639762"/>
          </a:xfrm>
          <a:prstGeom prst="rect">
            <a:avLst/>
          </a:prstGeom>
          <a:noFill/>
        </p:spPr>
        <p:txBody>
          <a:bodyPr anchor="ctr" anchorCtr="0">
            <a:scene3d>
              <a:camera prst="orthographicFront"/>
              <a:lightRig rig="threePt" dir="t"/>
            </a:scene3d>
            <a:sp3d extrusionH="25400">
              <a:bevelT w="12700" h="12700"/>
              <a:extrusionClr>
                <a:schemeClr val="bg1">
                  <a:lumMod val="10000"/>
                  <a:lumOff val="90000"/>
                </a:schemeClr>
              </a:extrusionClr>
            </a:sp3d>
          </a:bodyPr>
          <a:lstStyle>
            <a:lvl1pPr marL="0" indent="0" algn="ctr">
              <a:buNone/>
              <a:defRPr sz="1800" b="0">
                <a:effectLst/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6800" y="1755648"/>
            <a:ext cx="3200400" cy="3429000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 rot="16200000">
            <a:off x="3259278" y="3756819"/>
            <a:ext cx="3429000" cy="639762"/>
          </a:xfrm>
          <a:prstGeom prst="rect">
            <a:avLst/>
          </a:prstGeom>
          <a:noFill/>
        </p:spPr>
        <p:txBody>
          <a:bodyPr anchor="ctr" anchorCtr="0">
            <a:scene3d>
              <a:camera prst="orthographicFront"/>
              <a:lightRig rig="threePt" dir="t"/>
            </a:scene3d>
            <a:sp3d extrusionH="25400">
              <a:bevelT w="12700" h="12700"/>
              <a:extrusionClr>
                <a:schemeClr val="bg1">
                  <a:lumMod val="10000"/>
                  <a:lumOff val="90000"/>
                </a:schemeClr>
              </a:extrusionClr>
            </a:sp3d>
          </a:bodyPr>
          <a:lstStyle>
            <a:lvl1pPr marL="0" indent="0" algn="ctr">
              <a:buNone/>
              <a:defRPr sz="1800" b="0">
                <a:effectLst/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81600" y="2359152"/>
            <a:ext cx="3200400" cy="3429000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9F8DD-171E-4103-BDCF-360604A90395}" type="datetime1">
              <a:rPr/>
              <a:pPr/>
              <a:t>3/5/2008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789FC-0893-4FCC-9F70-58A99BF639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6A308-50E9-40BB-93A3-480D9EF55114}" type="datetime1">
              <a:rPr/>
              <a:pPr/>
              <a:t>3/5/2008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2EA0E-9B98-4951-9E09-31771CFA39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CA8AE-17A6-44FE-A8D6-2BACC4B287BB}" type="datetime1">
              <a:rPr/>
              <a:pPr/>
              <a:t>3/5/2008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5D1F8-4102-4C86-ACE8-BA9A4166BF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4048"/>
            <a:ext cx="2130552" cy="3044952"/>
          </a:xfrm>
          <a:noFill/>
          <a:ln>
            <a:noFill/>
          </a:ln>
          <a:scene3d>
            <a:camera prst="orthographicFront"/>
            <a:lightRig rig="threePt" dir="t"/>
          </a:scene3d>
          <a:sp3d>
            <a:bevelT w="12700" h="12700"/>
          </a:sp3d>
        </p:spPr>
        <p:txBody>
          <a:bodyPr vert="horz" lIns="91440" tIns="45720" rIns="91440" bIns="45720" rtlCol="0" anchor="b">
            <a:noAutofit/>
            <a:scene3d>
              <a:camera prst="orthographicFront"/>
              <a:lightRig rig="threePt" dir="t"/>
            </a:scene3d>
            <a:sp3d extrusionH="25400">
              <a:bevelT w="12700" h="12700"/>
              <a:extrusionClr>
                <a:schemeClr val="bg1">
                  <a:lumMod val="10000"/>
                  <a:lumOff val="90000"/>
                </a:schemeClr>
              </a:extrusionClr>
            </a:sp3d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200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1667D-E1E4-4A24-8096-9861A741B26D}" type="datetime1">
              <a:rPr/>
              <a:pPr/>
              <a:t>3/5/2008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5A297-DF23-4C6F-80E4-B08D14442A11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8" name="Group 22"/>
          <p:cNvGrpSpPr/>
          <p:nvPr/>
        </p:nvGrpSpPr>
        <p:grpSpPr>
          <a:xfrm>
            <a:off x="4695702" y="2133600"/>
            <a:ext cx="4448298" cy="4018808"/>
            <a:chOff x="4695702" y="2133600"/>
            <a:chExt cx="4448298" cy="4018808"/>
          </a:xfrm>
        </p:grpSpPr>
        <p:sp>
          <p:nvSpPr>
            <p:cNvPr id="10" name="Oval 9"/>
            <p:cNvSpPr/>
            <p:nvPr/>
          </p:nvSpPr>
          <p:spPr>
            <a:xfrm>
              <a:off x="4695702" y="5048003"/>
              <a:ext cx="1104405" cy="1104405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Oval 10"/>
            <p:cNvSpPr/>
            <p:nvPr/>
          </p:nvSpPr>
          <p:spPr>
            <a:xfrm>
              <a:off x="7065818" y="4572000"/>
              <a:ext cx="858982" cy="858982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5339938" y="4894613"/>
              <a:ext cx="1043049" cy="1043049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6693725" y="3048000"/>
              <a:ext cx="1840675" cy="1840675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Oval 13"/>
            <p:cNvSpPr/>
            <p:nvPr/>
          </p:nvSpPr>
          <p:spPr>
            <a:xfrm>
              <a:off x="7916883" y="2133600"/>
              <a:ext cx="858982" cy="858982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5" name="Oval 14"/>
            <p:cNvSpPr/>
            <p:nvPr/>
          </p:nvSpPr>
          <p:spPr>
            <a:xfrm>
              <a:off x="7824849" y="2685803"/>
              <a:ext cx="1043049" cy="1043049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8653153" y="2869870"/>
              <a:ext cx="490847" cy="490847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6552210" y="5120244"/>
              <a:ext cx="306779" cy="306779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0" name="Oval 19"/>
            <p:cNvSpPr/>
            <p:nvPr/>
          </p:nvSpPr>
          <p:spPr>
            <a:xfrm>
              <a:off x="6781800" y="5562600"/>
              <a:ext cx="306779" cy="306779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1" name="Oval 20"/>
            <p:cNvSpPr/>
            <p:nvPr/>
          </p:nvSpPr>
          <p:spPr>
            <a:xfrm>
              <a:off x="6705600" y="5181600"/>
              <a:ext cx="306779" cy="306779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" name="Oval 21"/>
            <p:cNvSpPr/>
            <p:nvPr/>
          </p:nvSpPr>
          <p:spPr>
            <a:xfrm>
              <a:off x="7073735" y="5120244"/>
              <a:ext cx="306779" cy="306779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95600" y="927847"/>
            <a:ext cx="4114800" cy="4114800"/>
          </a:xfr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45720" tIns="91440" rIns="45720" bIns="45720" rtlCol="0" anchor="t" anchorCtr="0">
            <a:normAutofit/>
            <a:scene3d>
              <a:camera prst="orthographicFront"/>
              <a:lightRig rig="threePt" dir="t"/>
            </a:scene3d>
            <a:sp3d extrusionH="25400"/>
          </a:bodyPr>
          <a:lstStyle>
            <a:lvl1pPr marL="228600" indent="-228600" algn="l" defTabSz="914400" rtl="0" eaLnBrk="1" latinLnBrk="0" hangingPunct="1">
              <a:spcBef>
                <a:spcPts val="1800"/>
              </a:spcBef>
              <a:buFont typeface="Wingdings" pitchFamily="2" charset="2"/>
              <a:buChar char="l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1175" indent="-228600" algn="l" defTabSz="914400" rtl="0" eaLnBrk="1" latinLnBrk="0" hangingPunct="1">
              <a:spcBef>
                <a:spcPts val="1800"/>
              </a:spcBef>
              <a:buFont typeface="Arial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06450" indent="-228600" algn="l" defTabSz="914400" rtl="0" eaLnBrk="1" latinLnBrk="0" hangingPunct="1">
              <a:spcBef>
                <a:spcPts val="1800"/>
              </a:spcBef>
              <a:buFont typeface="Wingdings" pitchFamily="2" charset="2"/>
              <a:buChar char="l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89025" indent="-228600" algn="l" defTabSz="914400" rtl="0" eaLnBrk="1" latinLnBrk="0" hangingPunct="1">
              <a:spcBef>
                <a:spcPts val="1800"/>
              </a:spcBef>
              <a:buFont typeface="Arial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ts val="1800"/>
              </a:spcBef>
              <a:buFont typeface="Wingdings" pitchFamily="2" charset="2"/>
              <a:buChar char="l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25" name="Oval 24"/>
          <p:cNvSpPr/>
          <p:nvPr/>
        </p:nvSpPr>
        <p:spPr>
          <a:xfrm>
            <a:off x="3886200" y="5638800"/>
            <a:ext cx="304800" cy="3048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4645152"/>
            <a:ext cx="2514600" cy="1600200"/>
          </a:xfrm>
          <a:solidFill>
            <a:schemeClr val="tx2">
              <a:alpha val="20000"/>
            </a:schemeClr>
          </a:solidFill>
          <a:ln>
            <a:noFill/>
          </a:ln>
        </p:spPr>
        <p:txBody>
          <a:bodyPr vert="horz" lIns="0" tIns="45720" rIns="0" bIns="45720" rtlCol="0" anchor="t" anchorCtr="0">
            <a:normAutofit/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1800"/>
              </a:spcBef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26" name="Oval 25"/>
          <p:cNvSpPr/>
          <p:nvPr/>
        </p:nvSpPr>
        <p:spPr>
          <a:xfrm>
            <a:off x="3319153" y="5147953"/>
            <a:ext cx="186047" cy="186047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4" name="Oval 23"/>
          <p:cNvSpPr/>
          <p:nvPr/>
        </p:nvSpPr>
        <p:spPr>
          <a:xfrm>
            <a:off x="3225024" y="5103129"/>
            <a:ext cx="186047" cy="186047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FA55FE8-F40D-4408-B1A4-B1754FE9F9C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2133600" cy="3048000"/>
          </a:xfrm>
          <a:noFill/>
          <a:ln>
            <a:noFill/>
          </a:ln>
          <a:scene3d>
            <a:camera prst="orthographicFront"/>
            <a:lightRig rig="threePt" dir="t"/>
          </a:scene3d>
          <a:sp3d>
            <a:bevelT w="12700" h="12700"/>
          </a:sp3d>
        </p:spPr>
        <p:txBody>
          <a:bodyPr anchor="b">
            <a:noAutofit/>
          </a:bodyPr>
          <a:lstStyle>
            <a:lvl1pPr algn="l">
              <a:defRPr sz="4000" kern="1200" spc="200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648200"/>
            <a:ext cx="3200400" cy="1524000"/>
          </a:xfrm>
        </p:spPr>
        <p:txBody>
          <a:bodyPr lIns="0" rIns="0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00348-8346-46E7-9CC2-98F108BF95F5}" type="datetime1">
              <a:rPr/>
              <a:pPr/>
              <a:t>3/5/2008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0DABC-E99D-4CCF-84B0-E6A70B216458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2" name="Group 21"/>
          <p:cNvGrpSpPr/>
          <p:nvPr/>
        </p:nvGrpSpPr>
        <p:grpSpPr>
          <a:xfrm>
            <a:off x="3775364" y="2133600"/>
            <a:ext cx="5368636" cy="4724400"/>
            <a:chOff x="0" y="0"/>
            <a:chExt cx="2222500" cy="1955800"/>
          </a:xfrm>
        </p:grpSpPr>
        <p:sp>
          <p:nvSpPr>
            <p:cNvPr id="8" name="Oval 7"/>
            <p:cNvSpPr/>
            <p:nvPr/>
          </p:nvSpPr>
          <p:spPr>
            <a:xfrm>
              <a:off x="685800" y="152400"/>
              <a:ext cx="914400" cy="9144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381000" y="1206500"/>
              <a:ext cx="457200" cy="457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Oval 9"/>
            <p:cNvSpPr/>
            <p:nvPr/>
          </p:nvSpPr>
          <p:spPr>
            <a:xfrm>
              <a:off x="685800" y="914400"/>
              <a:ext cx="355600" cy="3556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647700" y="1143000"/>
              <a:ext cx="431800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457200" y="0"/>
              <a:ext cx="762000" cy="762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Oval 12"/>
            <p:cNvSpPr/>
            <p:nvPr/>
          </p:nvSpPr>
          <p:spPr>
            <a:xfrm>
              <a:off x="1714500" y="0"/>
              <a:ext cx="355600" cy="3556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Oval 13"/>
            <p:cNvSpPr/>
            <p:nvPr/>
          </p:nvSpPr>
          <p:spPr>
            <a:xfrm>
              <a:off x="1676400" y="228600"/>
              <a:ext cx="431800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2019300" y="304800"/>
              <a:ext cx="203200" cy="2032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1028700" y="1524000"/>
              <a:ext cx="203200" cy="203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7" name="Oval 16"/>
            <p:cNvSpPr/>
            <p:nvPr/>
          </p:nvSpPr>
          <p:spPr>
            <a:xfrm>
              <a:off x="889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8" name="Oval 17"/>
            <p:cNvSpPr/>
            <p:nvPr/>
          </p:nvSpPr>
          <p:spPr>
            <a:xfrm>
              <a:off x="914400" y="1752600"/>
              <a:ext cx="203200" cy="203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9" name="Oval 18"/>
            <p:cNvSpPr/>
            <p:nvPr/>
          </p:nvSpPr>
          <p:spPr>
            <a:xfrm>
              <a:off x="0" y="12446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0" name="Oval 19"/>
            <p:cNvSpPr/>
            <p:nvPr/>
          </p:nvSpPr>
          <p:spPr>
            <a:xfrm>
              <a:off x="152400" y="1092200"/>
              <a:ext cx="127000" cy="1270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3048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14600" y="685800"/>
            <a:ext cx="4572000" cy="45720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 Pictures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2133600" cy="3048000"/>
          </a:xfrm>
          <a:noFill/>
          <a:ln>
            <a:noFill/>
          </a:ln>
          <a:scene3d>
            <a:camera prst="orthographicFront"/>
            <a:lightRig rig="threePt" dir="t"/>
          </a:scene3d>
          <a:sp3d>
            <a:bevelT w="12700" h="12700"/>
          </a:sp3d>
        </p:spPr>
        <p:txBody>
          <a:bodyPr anchor="b">
            <a:noAutofit/>
          </a:bodyPr>
          <a:lstStyle>
            <a:lvl1pPr algn="l">
              <a:defRPr sz="4000" kern="1200" spc="200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648200"/>
            <a:ext cx="3200400" cy="1524000"/>
          </a:xfrm>
        </p:spPr>
        <p:txBody>
          <a:bodyPr lIns="0" rIns="0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350F8-5C4B-490E-9517-90EEC27D2A76}" type="datetime1">
              <a:rPr/>
              <a:pPr/>
              <a:t>3/5/2008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36BCC-900A-4581-856A-67C84D6F4CFD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3" name="Group 21"/>
          <p:cNvGrpSpPr/>
          <p:nvPr/>
        </p:nvGrpSpPr>
        <p:grpSpPr>
          <a:xfrm>
            <a:off x="3775364" y="2133600"/>
            <a:ext cx="5368636" cy="4724400"/>
            <a:chOff x="0" y="0"/>
            <a:chExt cx="2222500" cy="1955800"/>
          </a:xfrm>
        </p:grpSpPr>
        <p:sp>
          <p:nvSpPr>
            <p:cNvPr id="8" name="Oval 7"/>
            <p:cNvSpPr/>
            <p:nvPr/>
          </p:nvSpPr>
          <p:spPr>
            <a:xfrm>
              <a:off x="685800" y="152400"/>
              <a:ext cx="914400" cy="9144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381000" y="1206500"/>
              <a:ext cx="457200" cy="457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Oval 9"/>
            <p:cNvSpPr/>
            <p:nvPr/>
          </p:nvSpPr>
          <p:spPr>
            <a:xfrm>
              <a:off x="685800" y="914400"/>
              <a:ext cx="355600" cy="3556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647700" y="1143000"/>
              <a:ext cx="431800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457200" y="0"/>
              <a:ext cx="762000" cy="762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Oval 12"/>
            <p:cNvSpPr/>
            <p:nvPr/>
          </p:nvSpPr>
          <p:spPr>
            <a:xfrm>
              <a:off x="1714500" y="0"/>
              <a:ext cx="355600" cy="3556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Oval 13"/>
            <p:cNvSpPr/>
            <p:nvPr/>
          </p:nvSpPr>
          <p:spPr>
            <a:xfrm>
              <a:off x="1676400" y="228600"/>
              <a:ext cx="431800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2019300" y="304800"/>
              <a:ext cx="203200" cy="2032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1028700" y="1524000"/>
              <a:ext cx="203200" cy="203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7" name="Oval 16"/>
            <p:cNvSpPr/>
            <p:nvPr/>
          </p:nvSpPr>
          <p:spPr>
            <a:xfrm>
              <a:off x="889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8" name="Oval 17"/>
            <p:cNvSpPr/>
            <p:nvPr/>
          </p:nvSpPr>
          <p:spPr>
            <a:xfrm>
              <a:off x="914400" y="1752600"/>
              <a:ext cx="203200" cy="203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9" name="Oval 18"/>
            <p:cNvSpPr/>
            <p:nvPr/>
          </p:nvSpPr>
          <p:spPr>
            <a:xfrm>
              <a:off x="0" y="12446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0" name="Oval 19"/>
            <p:cNvSpPr/>
            <p:nvPr/>
          </p:nvSpPr>
          <p:spPr>
            <a:xfrm>
              <a:off x="152400" y="1092200"/>
              <a:ext cx="127000" cy="1270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3048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4" name="Picture Placeholder 2"/>
          <p:cNvSpPr>
            <a:spLocks noGrp="1"/>
          </p:cNvSpPr>
          <p:nvPr>
            <p:ph type="pic" idx="1"/>
          </p:nvPr>
        </p:nvSpPr>
        <p:spPr>
          <a:xfrm>
            <a:off x="5638800" y="838200"/>
            <a:ext cx="2514600" cy="25146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5" name="Picture Placeholder 2"/>
          <p:cNvSpPr>
            <a:spLocks noGrp="1"/>
          </p:cNvSpPr>
          <p:nvPr>
            <p:ph type="pic" idx="13"/>
          </p:nvPr>
        </p:nvSpPr>
        <p:spPr>
          <a:xfrm>
            <a:off x="3810000" y="2362200"/>
            <a:ext cx="2514600" cy="25146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hf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Pictures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2133600" cy="3048000"/>
          </a:xfrm>
          <a:noFill/>
          <a:ln>
            <a:noFill/>
          </a:ln>
          <a:scene3d>
            <a:camera prst="orthographicFront"/>
            <a:lightRig rig="threePt" dir="t"/>
          </a:scene3d>
          <a:sp3d>
            <a:bevelT w="12700" h="12700"/>
          </a:sp3d>
        </p:spPr>
        <p:txBody>
          <a:bodyPr anchor="b">
            <a:noAutofit/>
          </a:bodyPr>
          <a:lstStyle>
            <a:lvl1pPr algn="l">
              <a:defRPr sz="4000" kern="1200" spc="200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648200"/>
            <a:ext cx="3200400" cy="1524000"/>
          </a:xfrm>
        </p:spPr>
        <p:txBody>
          <a:bodyPr lIns="0" rIns="0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4F948-BAEC-4412-8865-2ED9A393D0E8}" type="datetime1">
              <a:rPr/>
              <a:pPr/>
              <a:t>3/5/2008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36BCC-900A-4581-856A-67C84D6F4CFD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3" name="Group 21"/>
          <p:cNvGrpSpPr/>
          <p:nvPr/>
        </p:nvGrpSpPr>
        <p:grpSpPr>
          <a:xfrm>
            <a:off x="3775364" y="2133600"/>
            <a:ext cx="5368636" cy="4724400"/>
            <a:chOff x="0" y="0"/>
            <a:chExt cx="2222500" cy="1955800"/>
          </a:xfrm>
        </p:grpSpPr>
        <p:sp>
          <p:nvSpPr>
            <p:cNvPr id="8" name="Oval 7"/>
            <p:cNvSpPr/>
            <p:nvPr/>
          </p:nvSpPr>
          <p:spPr>
            <a:xfrm>
              <a:off x="685800" y="152400"/>
              <a:ext cx="914400" cy="9144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381000" y="1206500"/>
              <a:ext cx="457200" cy="457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Oval 9"/>
            <p:cNvSpPr/>
            <p:nvPr/>
          </p:nvSpPr>
          <p:spPr>
            <a:xfrm>
              <a:off x="685800" y="914400"/>
              <a:ext cx="355600" cy="3556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647700" y="1143000"/>
              <a:ext cx="431800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457200" y="0"/>
              <a:ext cx="762000" cy="762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Oval 12"/>
            <p:cNvSpPr/>
            <p:nvPr/>
          </p:nvSpPr>
          <p:spPr>
            <a:xfrm>
              <a:off x="1714500" y="0"/>
              <a:ext cx="355600" cy="3556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Oval 13"/>
            <p:cNvSpPr/>
            <p:nvPr/>
          </p:nvSpPr>
          <p:spPr>
            <a:xfrm>
              <a:off x="1676400" y="228600"/>
              <a:ext cx="431800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2019300" y="304800"/>
              <a:ext cx="203200" cy="2032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1028700" y="1524000"/>
              <a:ext cx="203200" cy="203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7" name="Oval 16"/>
            <p:cNvSpPr/>
            <p:nvPr/>
          </p:nvSpPr>
          <p:spPr>
            <a:xfrm>
              <a:off x="889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8" name="Oval 17"/>
            <p:cNvSpPr/>
            <p:nvPr/>
          </p:nvSpPr>
          <p:spPr>
            <a:xfrm>
              <a:off x="914400" y="1752600"/>
              <a:ext cx="203200" cy="203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9" name="Oval 18"/>
            <p:cNvSpPr/>
            <p:nvPr/>
          </p:nvSpPr>
          <p:spPr>
            <a:xfrm>
              <a:off x="0" y="12446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0" name="Oval 19"/>
            <p:cNvSpPr/>
            <p:nvPr/>
          </p:nvSpPr>
          <p:spPr>
            <a:xfrm>
              <a:off x="152400" y="1092200"/>
              <a:ext cx="127000" cy="1270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3048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2" name="Picture Placeholder 2"/>
          <p:cNvSpPr>
            <a:spLocks noGrp="1"/>
          </p:cNvSpPr>
          <p:nvPr>
            <p:ph type="pic" idx="1"/>
          </p:nvPr>
        </p:nvSpPr>
        <p:spPr>
          <a:xfrm>
            <a:off x="5715000" y="76200"/>
            <a:ext cx="2514600" cy="25146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3" name="Picture Placeholder 2"/>
          <p:cNvSpPr>
            <a:spLocks noGrp="1"/>
          </p:cNvSpPr>
          <p:nvPr>
            <p:ph type="pic" idx="13"/>
          </p:nvPr>
        </p:nvSpPr>
        <p:spPr>
          <a:xfrm>
            <a:off x="3810000" y="2362200"/>
            <a:ext cx="2514600" cy="25146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4" name="Picture Placeholder 2"/>
          <p:cNvSpPr>
            <a:spLocks noGrp="1"/>
          </p:cNvSpPr>
          <p:nvPr>
            <p:ph type="pic" idx="14"/>
          </p:nvPr>
        </p:nvSpPr>
        <p:spPr>
          <a:xfrm>
            <a:off x="2667000" y="381000"/>
            <a:ext cx="2514600" cy="25146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hf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51A9C-1FA6-46C3-A2C5-DDD93EB5705A}" type="datetime1">
              <a:rPr/>
              <a:pPr/>
              <a:t>3/5/2008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5237C-B84C-4A83-9738-9BB3404CDA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33F2D-3C69-4B09-8961-04B1CF41F150}" type="datetime1">
              <a:rPr/>
              <a:pPr/>
              <a:t>3/5/2008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3E8DF-A4CA-4F19-A67E-EF306672F1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327F02A-F745-4412-AEE1-291BA86814F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1650" y="530225"/>
            <a:ext cx="4016375" cy="4319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0425" y="530225"/>
            <a:ext cx="4016375" cy="4319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953DF5A-34AA-419F-8F1D-E2C48DC3BBD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D3110FF-487F-4EE6-A217-4961B59B414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F1284F3-567B-4378-A745-14AFBF9463C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6CBEA06-AA10-43D2-9AEC-6B36C518F34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A739150-3119-4DE5-B0B2-DC229459844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03776E5-9282-4D28-A8F4-93F7CA4E1DD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01650" y="4849813"/>
            <a:ext cx="8185150" cy="11842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Verdana Bold" charset="0"/>
              </a:rPr>
              <a:t>Click to edit Master title style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1650" y="530225"/>
            <a:ext cx="8185150" cy="43195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Verdana" charset="0"/>
              </a:rPr>
              <a:t>Click to edit Master text styles</a:t>
            </a:r>
          </a:p>
          <a:p>
            <a:pPr lvl="1"/>
            <a:r>
              <a:rPr lang="en-US" smtClean="0">
                <a:sym typeface="Verdana" charset="0"/>
              </a:rPr>
              <a:t>Second level</a:t>
            </a:r>
          </a:p>
          <a:p>
            <a:pPr lvl="2"/>
            <a:r>
              <a:rPr lang="en-US" smtClean="0">
                <a:sym typeface="Verdana" charset="0"/>
              </a:rPr>
              <a:t>Third level</a:t>
            </a:r>
          </a:p>
          <a:p>
            <a:pPr lvl="3"/>
            <a:r>
              <a:rPr lang="en-US" smtClean="0">
                <a:sym typeface="Verdana" charset="0"/>
              </a:rPr>
              <a:t>Fourth level</a:t>
            </a:r>
          </a:p>
          <a:p>
            <a:pPr lvl="4"/>
            <a:r>
              <a:rPr lang="en-US" smtClean="0">
                <a:sym typeface="Verdana" charset="0"/>
              </a:rPr>
              <a:t>Fifth level</a:t>
            </a:r>
          </a:p>
        </p:txBody>
      </p:sp>
      <p:sp>
        <p:nvSpPr>
          <p:cNvPr id="2051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8539163" y="6223000"/>
            <a:ext cx="276225" cy="254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9EB1B2"/>
                </a:solidFill>
                <a:latin typeface="+mn-lt"/>
                <a:ea typeface="Verdana" charset="0"/>
                <a:cs typeface="Verdana" charset="0"/>
                <a:sym typeface="Verdana" charset="0"/>
              </a:defRPr>
            </a:lvl1pPr>
          </a:lstStyle>
          <a:p>
            <a:fld id="{54D9B239-B625-4E76-A0A6-909B7B5D9CF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rgbClr val="7AC9CE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  <a:sym typeface="Verdana Bold" charset="0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rgbClr val="7AC9CE"/>
          </a:solidFill>
          <a:effectLst>
            <a:outerShdw blurRad="38100" dist="38100" dir="2700000" algn="tl">
              <a:srgbClr val="000000"/>
            </a:outerShdw>
          </a:effectLst>
          <a:latin typeface="Verdana Bold" charset="0"/>
          <a:ea typeface="ヒラギノ角ゴ ProN W6" charset="0"/>
          <a:cs typeface="ヒラギノ角ゴ ProN W6" charset="0"/>
          <a:sym typeface="Verdana Bold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rgbClr val="7AC9CE"/>
          </a:solidFill>
          <a:effectLst>
            <a:outerShdw blurRad="38100" dist="38100" dir="2700000" algn="tl">
              <a:srgbClr val="000000"/>
            </a:outerShdw>
          </a:effectLst>
          <a:latin typeface="Verdana Bold" charset="0"/>
          <a:ea typeface="ヒラギノ角ゴ ProN W6" charset="0"/>
          <a:cs typeface="ヒラギノ角ゴ ProN W6" charset="0"/>
          <a:sym typeface="Verdana Bold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rgbClr val="7AC9CE"/>
          </a:solidFill>
          <a:effectLst>
            <a:outerShdw blurRad="38100" dist="38100" dir="2700000" algn="tl">
              <a:srgbClr val="000000"/>
            </a:outerShdw>
          </a:effectLst>
          <a:latin typeface="Verdana Bold" charset="0"/>
          <a:ea typeface="ヒラギノ角ゴ ProN W6" charset="0"/>
          <a:cs typeface="ヒラギノ角ゴ ProN W6" charset="0"/>
          <a:sym typeface="Verdana Bold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rgbClr val="7AC9CE"/>
          </a:solidFill>
          <a:effectLst>
            <a:outerShdw blurRad="38100" dist="38100" dir="2700000" algn="tl">
              <a:srgbClr val="000000"/>
            </a:outerShdw>
          </a:effectLst>
          <a:latin typeface="Verdana Bold" charset="0"/>
          <a:ea typeface="ヒラギノ角ゴ ProN W6" charset="0"/>
          <a:cs typeface="ヒラギノ角ゴ ProN W6" charset="0"/>
          <a:sym typeface="Verdana Bold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rgbClr val="7AC9CE"/>
          </a:solidFill>
          <a:effectLst>
            <a:outerShdw blurRad="38100" dist="38100" dir="2700000" algn="tl">
              <a:srgbClr val="000000"/>
            </a:outerShdw>
          </a:effectLst>
          <a:latin typeface="Verdana Bold" charset="0"/>
          <a:ea typeface="ヒラギノ角ゴ ProN W6" charset="0"/>
          <a:cs typeface="ヒラギノ角ゴ ProN W6" charset="0"/>
          <a:sym typeface="Verdana Bold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rgbClr val="7AC9CE"/>
          </a:solidFill>
          <a:effectLst>
            <a:outerShdw blurRad="38100" dist="38100" dir="2700000" algn="tl">
              <a:srgbClr val="000000"/>
            </a:outerShdw>
          </a:effectLst>
          <a:latin typeface="Verdana Bold" charset="0"/>
          <a:ea typeface="ヒラギノ角ゴ ProN W6" charset="0"/>
          <a:cs typeface="ヒラギノ角ゴ ProN W6" charset="0"/>
          <a:sym typeface="Verdana Bold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rgbClr val="7AC9CE"/>
          </a:solidFill>
          <a:effectLst>
            <a:outerShdw blurRad="38100" dist="38100" dir="2700000" algn="tl">
              <a:srgbClr val="000000"/>
            </a:outerShdw>
          </a:effectLst>
          <a:latin typeface="Verdana Bold" charset="0"/>
          <a:ea typeface="ヒラギノ角ゴ ProN W6" charset="0"/>
          <a:cs typeface="ヒラギノ角ゴ ProN W6" charset="0"/>
          <a:sym typeface="Verdana Bold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rgbClr val="7AC9CE"/>
          </a:solidFill>
          <a:effectLst>
            <a:outerShdw blurRad="38100" dist="38100" dir="2700000" algn="tl">
              <a:srgbClr val="000000"/>
            </a:outerShdw>
          </a:effectLst>
          <a:latin typeface="Verdana Bold" charset="0"/>
          <a:ea typeface="ヒラギノ角ゴ ProN W6" charset="0"/>
          <a:cs typeface="ヒラギノ角ゴ ProN W6" charset="0"/>
          <a:sym typeface="Verdana Bold" charset="0"/>
        </a:defRPr>
      </a:lvl9pPr>
    </p:titleStyle>
    <p:bodyStyle>
      <a:lvl1pPr marL="265113" indent="-265113" algn="l" rtl="0" fontAlgn="base">
        <a:spcBef>
          <a:spcPts val="200"/>
        </a:spcBef>
        <a:spcAft>
          <a:spcPct val="0"/>
        </a:spcAft>
        <a:buClr>
          <a:srgbClr val="3F949A"/>
        </a:buClr>
        <a:buSzPct val="80000"/>
        <a:buFont typeface="Wingdings 2" charset="2"/>
        <a:buChar char=""/>
        <a:defRPr sz="2800">
          <a:solidFill>
            <a:schemeClr val="tx1"/>
          </a:solidFill>
          <a:latin typeface="+mn-lt"/>
          <a:ea typeface="+mn-ea"/>
          <a:cs typeface="+mn-cs"/>
          <a:sym typeface="Verdana" charset="0"/>
        </a:defRPr>
      </a:lvl1pPr>
      <a:lvl2pPr marL="395288" indent="-201613" algn="l" rtl="0" fontAlgn="base">
        <a:spcBef>
          <a:spcPts val="200"/>
        </a:spcBef>
        <a:spcAft>
          <a:spcPct val="0"/>
        </a:spcAft>
        <a:buClr>
          <a:srgbClr val="3F949A"/>
        </a:buClr>
        <a:buSzPct val="100000"/>
        <a:buFont typeface="Verdana" charset="0"/>
        <a:buChar char="◦"/>
        <a:defRPr sz="2400">
          <a:solidFill>
            <a:schemeClr val="tx1"/>
          </a:solidFill>
          <a:latin typeface="+mn-lt"/>
          <a:ea typeface="+mn-ea"/>
          <a:cs typeface="+mn-cs"/>
          <a:sym typeface="Verdana" charset="0"/>
        </a:defRPr>
      </a:lvl2pPr>
      <a:lvl3pPr marL="633413" indent="-182563" algn="l" rtl="0" fontAlgn="base">
        <a:spcBef>
          <a:spcPts val="200"/>
        </a:spcBef>
        <a:spcAft>
          <a:spcPct val="0"/>
        </a:spcAft>
        <a:buClr>
          <a:srgbClr val="6791FF"/>
        </a:buClr>
        <a:buSzPct val="100000"/>
        <a:buFont typeface="Wingdings 2" charset="2"/>
        <a:buChar char=""/>
        <a:defRPr sz="2200">
          <a:solidFill>
            <a:schemeClr val="tx1"/>
          </a:solidFill>
          <a:latin typeface="+mn-lt"/>
          <a:ea typeface="+mn-ea"/>
          <a:cs typeface="+mn-cs"/>
          <a:sym typeface="Verdana" charset="0"/>
        </a:defRPr>
      </a:lvl3pPr>
      <a:lvl4pPr marL="871538" indent="-184150" algn="l" rtl="0" fontAlgn="base">
        <a:spcBef>
          <a:spcPts val="200"/>
        </a:spcBef>
        <a:spcAft>
          <a:spcPct val="0"/>
        </a:spcAft>
        <a:buClr>
          <a:srgbClr val="6791FF"/>
        </a:buClr>
        <a:buSzPct val="112000"/>
        <a:buFont typeface="Verdana" charset="0"/>
        <a:buChar char="◦"/>
        <a:defRPr sz="1900">
          <a:solidFill>
            <a:schemeClr val="tx1"/>
          </a:solidFill>
          <a:latin typeface="+mn-lt"/>
          <a:ea typeface="+mn-ea"/>
          <a:cs typeface="+mn-cs"/>
          <a:sym typeface="Verdana" charset="0"/>
        </a:defRPr>
      </a:lvl4pPr>
      <a:lvl5pPr marL="1127125" indent="-182563" algn="l" rtl="0" fontAlgn="base">
        <a:spcBef>
          <a:spcPts val="200"/>
        </a:spcBef>
        <a:spcAft>
          <a:spcPct val="0"/>
        </a:spcAft>
        <a:buClr>
          <a:srgbClr val="7EDBFF"/>
        </a:buClr>
        <a:buSzPct val="100000"/>
        <a:buFont typeface="Wingdings 2" charset="2"/>
        <a:buChar char=""/>
        <a:defRPr>
          <a:solidFill>
            <a:schemeClr val="tx1"/>
          </a:solidFill>
          <a:latin typeface="+mn-lt"/>
          <a:ea typeface="+mn-ea"/>
          <a:cs typeface="+mn-cs"/>
          <a:sym typeface="Verdana" charset="0"/>
        </a:defRPr>
      </a:lvl5pPr>
      <a:lvl6pPr marL="1584325" indent="-182563" algn="l" rtl="0" fontAlgn="base">
        <a:spcBef>
          <a:spcPts val="200"/>
        </a:spcBef>
        <a:spcAft>
          <a:spcPct val="0"/>
        </a:spcAft>
        <a:buClr>
          <a:srgbClr val="7EDBFF"/>
        </a:buClr>
        <a:buSzPct val="100000"/>
        <a:buFont typeface="Wingdings 2" charset="2"/>
        <a:buChar char=""/>
        <a:defRPr>
          <a:solidFill>
            <a:schemeClr val="tx1"/>
          </a:solidFill>
          <a:latin typeface="+mn-lt"/>
          <a:ea typeface="+mn-ea"/>
          <a:cs typeface="+mn-cs"/>
          <a:sym typeface="Verdana" charset="0"/>
        </a:defRPr>
      </a:lvl6pPr>
      <a:lvl7pPr marL="2041525" indent="-182563" algn="l" rtl="0" fontAlgn="base">
        <a:spcBef>
          <a:spcPts val="200"/>
        </a:spcBef>
        <a:spcAft>
          <a:spcPct val="0"/>
        </a:spcAft>
        <a:buClr>
          <a:srgbClr val="7EDBFF"/>
        </a:buClr>
        <a:buSzPct val="100000"/>
        <a:buFont typeface="Wingdings 2" charset="2"/>
        <a:buChar char=""/>
        <a:defRPr>
          <a:solidFill>
            <a:schemeClr val="tx1"/>
          </a:solidFill>
          <a:latin typeface="+mn-lt"/>
          <a:ea typeface="+mn-ea"/>
          <a:cs typeface="+mn-cs"/>
          <a:sym typeface="Verdana" charset="0"/>
        </a:defRPr>
      </a:lvl7pPr>
      <a:lvl8pPr marL="2498725" indent="-182563" algn="l" rtl="0" fontAlgn="base">
        <a:spcBef>
          <a:spcPts val="200"/>
        </a:spcBef>
        <a:spcAft>
          <a:spcPct val="0"/>
        </a:spcAft>
        <a:buClr>
          <a:srgbClr val="7EDBFF"/>
        </a:buClr>
        <a:buSzPct val="100000"/>
        <a:buFont typeface="Wingdings 2" charset="2"/>
        <a:buChar char=""/>
        <a:defRPr>
          <a:solidFill>
            <a:schemeClr val="tx1"/>
          </a:solidFill>
          <a:latin typeface="+mn-lt"/>
          <a:ea typeface="+mn-ea"/>
          <a:cs typeface="+mn-cs"/>
          <a:sym typeface="Verdana" charset="0"/>
        </a:defRPr>
      </a:lvl8pPr>
      <a:lvl9pPr marL="2955925" indent="-182563" algn="l" rtl="0" fontAlgn="base">
        <a:spcBef>
          <a:spcPts val="200"/>
        </a:spcBef>
        <a:spcAft>
          <a:spcPct val="0"/>
        </a:spcAft>
        <a:buClr>
          <a:srgbClr val="7EDBFF"/>
        </a:buClr>
        <a:buSzPct val="100000"/>
        <a:buFont typeface="Wingdings 2" charset="2"/>
        <a:buChar char=""/>
        <a:defRPr>
          <a:solidFill>
            <a:schemeClr val="tx1"/>
          </a:solidFill>
          <a:latin typeface="+mn-lt"/>
          <a:ea typeface="+mn-ea"/>
          <a:cs typeface="+mn-cs"/>
          <a:sym typeface="Verdana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47800" y="609600"/>
            <a:ext cx="6629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threePt" dir="t"/>
            </a:scene3d>
            <a:sp3d extrusionH="25400">
              <a:bevelT w="12700" h="12700"/>
              <a:extrusionClr>
                <a:schemeClr val="bg1">
                  <a:lumMod val="10000"/>
                  <a:lumOff val="90000"/>
                </a:schemeClr>
              </a:extrusionClr>
            </a:sp3d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901952"/>
            <a:ext cx="6629400" cy="4224528"/>
          </a:xfrm>
          <a:prstGeom prst="ellipse">
            <a:avLst/>
          </a:prstGeom>
          <a:solidFill>
            <a:schemeClr val="tx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vert="horz" lIns="45720" tIns="45720" rIns="45720" bIns="45720" rtlCol="0" anchor="t" anchorCtr="0">
            <a:normAutofit/>
            <a:scene3d>
              <a:camera prst="orthographicFront"/>
              <a:lightRig rig="threePt" dir="t"/>
            </a:scene3d>
            <a:sp3d extrusionH="25400"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21824"/>
            <a:ext cx="2133600" cy="2599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76A05E-13CC-4D8D-8C18-087C8EABDD89}" type="datetime1">
              <a:rPr/>
              <a:pPr/>
              <a:t>3/5/2008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21824"/>
            <a:ext cx="2895600" cy="2599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21824"/>
            <a:ext cx="2133600" cy="2599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B36BCC-900A-4581-856A-67C84D6F4C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9" name="Oval 58"/>
          <p:cNvSpPr/>
          <p:nvPr/>
        </p:nvSpPr>
        <p:spPr>
          <a:xfrm>
            <a:off x="685800" y="152400"/>
            <a:ext cx="914400" cy="9144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2" name="Oval 61"/>
          <p:cNvSpPr/>
          <p:nvPr/>
        </p:nvSpPr>
        <p:spPr>
          <a:xfrm>
            <a:off x="381000" y="1206500"/>
            <a:ext cx="457200" cy="4572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63" name="Oval 62"/>
          <p:cNvSpPr/>
          <p:nvPr/>
        </p:nvSpPr>
        <p:spPr>
          <a:xfrm>
            <a:off x="685800" y="914400"/>
            <a:ext cx="355600" cy="3556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4" name="Oval 63"/>
          <p:cNvSpPr/>
          <p:nvPr/>
        </p:nvSpPr>
        <p:spPr>
          <a:xfrm>
            <a:off x="647700" y="1143000"/>
            <a:ext cx="431800" cy="4318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5" name="Oval 64"/>
          <p:cNvSpPr/>
          <p:nvPr/>
        </p:nvSpPr>
        <p:spPr>
          <a:xfrm>
            <a:off x="457200" y="0"/>
            <a:ext cx="762000" cy="762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66" name="Oval 65"/>
          <p:cNvSpPr/>
          <p:nvPr/>
        </p:nvSpPr>
        <p:spPr>
          <a:xfrm>
            <a:off x="1714500" y="0"/>
            <a:ext cx="355600" cy="3556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67" name="Oval 66"/>
          <p:cNvSpPr/>
          <p:nvPr/>
        </p:nvSpPr>
        <p:spPr>
          <a:xfrm>
            <a:off x="1676400" y="228600"/>
            <a:ext cx="431800" cy="4318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8" name="Oval 67"/>
          <p:cNvSpPr/>
          <p:nvPr/>
        </p:nvSpPr>
        <p:spPr>
          <a:xfrm>
            <a:off x="2019300" y="304800"/>
            <a:ext cx="203200" cy="2032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9" name="Oval 68"/>
          <p:cNvSpPr/>
          <p:nvPr/>
        </p:nvSpPr>
        <p:spPr>
          <a:xfrm>
            <a:off x="1028700" y="1524000"/>
            <a:ext cx="203200" cy="2032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0" name="Oval 69"/>
          <p:cNvSpPr/>
          <p:nvPr/>
        </p:nvSpPr>
        <p:spPr>
          <a:xfrm>
            <a:off x="88900" y="1066800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1" name="Oval 70"/>
          <p:cNvSpPr/>
          <p:nvPr/>
        </p:nvSpPr>
        <p:spPr>
          <a:xfrm>
            <a:off x="914400" y="1752600"/>
            <a:ext cx="203200" cy="2032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2" name="Oval 71"/>
          <p:cNvSpPr/>
          <p:nvPr/>
        </p:nvSpPr>
        <p:spPr>
          <a:xfrm>
            <a:off x="0" y="1244600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3" name="Oval 72"/>
          <p:cNvSpPr/>
          <p:nvPr/>
        </p:nvSpPr>
        <p:spPr>
          <a:xfrm>
            <a:off x="152400" y="1092200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4" name="Oval 73"/>
          <p:cNvSpPr/>
          <p:nvPr/>
        </p:nvSpPr>
        <p:spPr>
          <a:xfrm>
            <a:off x="304800" y="1066800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7" name="Oval 76"/>
          <p:cNvSpPr/>
          <p:nvPr/>
        </p:nvSpPr>
        <p:spPr>
          <a:xfrm rot="6197586" flipV="1">
            <a:off x="7932464" y="5568366"/>
            <a:ext cx="914400" cy="9144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0" name="Oval 79"/>
          <p:cNvSpPr/>
          <p:nvPr/>
        </p:nvSpPr>
        <p:spPr>
          <a:xfrm rot="6197586" flipV="1">
            <a:off x="8633992" y="4734233"/>
            <a:ext cx="457200" cy="4572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1" name="Oval 80"/>
          <p:cNvSpPr/>
          <p:nvPr/>
        </p:nvSpPr>
        <p:spPr>
          <a:xfrm rot="6197586" flipV="1">
            <a:off x="8292676" y="4953384"/>
            <a:ext cx="355600" cy="3556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2" name="Oval 81"/>
          <p:cNvSpPr/>
          <p:nvPr/>
        </p:nvSpPr>
        <p:spPr>
          <a:xfrm rot="6197586" flipV="1">
            <a:off x="8514131" y="4976607"/>
            <a:ext cx="431800" cy="4318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3" name="Oval 82"/>
          <p:cNvSpPr/>
          <p:nvPr/>
        </p:nvSpPr>
        <p:spPr>
          <a:xfrm rot="6197586" flipV="1">
            <a:off x="7856272" y="5295370"/>
            <a:ext cx="762000" cy="762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4" name="Oval 83"/>
          <p:cNvSpPr/>
          <p:nvPr/>
        </p:nvSpPr>
        <p:spPr>
          <a:xfrm rot="6197586" flipV="1">
            <a:off x="199818" y="5914818"/>
            <a:ext cx="216774" cy="216774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5" name="Oval 84"/>
          <p:cNvSpPr/>
          <p:nvPr/>
        </p:nvSpPr>
        <p:spPr>
          <a:xfrm rot="6197586" flipV="1">
            <a:off x="7387699" y="5767494"/>
            <a:ext cx="431800" cy="4318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6" name="Oval 85"/>
          <p:cNvSpPr/>
          <p:nvPr/>
        </p:nvSpPr>
        <p:spPr>
          <a:xfrm rot="6197586" flipV="1">
            <a:off x="7412357" y="6095509"/>
            <a:ext cx="203200" cy="2032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7" name="Oval 86"/>
          <p:cNvSpPr/>
          <p:nvPr/>
        </p:nvSpPr>
        <p:spPr>
          <a:xfrm rot="6197586" flipV="1">
            <a:off x="7638907" y="6462226"/>
            <a:ext cx="203200" cy="2032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8" name="Oval 87"/>
          <p:cNvSpPr/>
          <p:nvPr/>
        </p:nvSpPr>
        <p:spPr>
          <a:xfrm rot="6197586" flipV="1">
            <a:off x="8607584" y="4384300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9" name="Oval 88"/>
          <p:cNvSpPr/>
          <p:nvPr/>
        </p:nvSpPr>
        <p:spPr>
          <a:xfrm rot="6197586" flipV="1">
            <a:off x="7887663" y="6403551"/>
            <a:ext cx="203200" cy="2032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0" name="Oval 89"/>
          <p:cNvSpPr/>
          <p:nvPr/>
        </p:nvSpPr>
        <p:spPr>
          <a:xfrm rot="6197586" flipV="1">
            <a:off x="8801061" y="4338664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1" name="Oval 90"/>
          <p:cNvSpPr/>
          <p:nvPr/>
        </p:nvSpPr>
        <p:spPr>
          <a:xfrm rot="6197586" flipV="1">
            <a:off x="8617702" y="4451939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2" name="Oval 91"/>
          <p:cNvSpPr/>
          <p:nvPr/>
        </p:nvSpPr>
        <p:spPr>
          <a:xfrm rot="6197586" flipV="1">
            <a:off x="8557941" y="4594415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5" name="Oval 94"/>
          <p:cNvSpPr/>
          <p:nvPr/>
        </p:nvSpPr>
        <p:spPr>
          <a:xfrm rot="6197586" flipV="1">
            <a:off x="243115" y="6241508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6" name="Oval 95"/>
          <p:cNvSpPr/>
          <p:nvPr/>
        </p:nvSpPr>
        <p:spPr>
          <a:xfrm rot="6197586" flipV="1">
            <a:off x="436592" y="6195872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7" name="Oval 96"/>
          <p:cNvSpPr/>
          <p:nvPr/>
        </p:nvSpPr>
        <p:spPr>
          <a:xfrm rot="6197586" flipV="1">
            <a:off x="253233" y="6309147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8" name="Oval 97"/>
          <p:cNvSpPr/>
          <p:nvPr/>
        </p:nvSpPr>
        <p:spPr>
          <a:xfrm rot="6197586" flipV="1">
            <a:off x="193472" y="6451623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 spc="200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1800"/>
        </a:spcBef>
        <a:buFont typeface="Wingdings" pitchFamily="2" charset="2"/>
        <a:buChar char=""/>
        <a:defRPr sz="1800" kern="1200">
          <a:solidFill>
            <a:schemeClr val="tx1"/>
          </a:solidFill>
          <a:effectLst>
            <a:outerShdw blurRad="76200" sx="101000" sy="101000" algn="ctr" rotWithShape="0">
              <a:schemeClr val="tx1">
                <a:lumMod val="85000"/>
                <a:alpha val="40000"/>
              </a:schemeClr>
            </a:outerShdw>
          </a:effectLst>
          <a:latin typeface="+mn-lt"/>
          <a:ea typeface="+mn-ea"/>
          <a:cs typeface="+mn-cs"/>
        </a:defRPr>
      </a:lvl1pPr>
      <a:lvl2pPr marL="514350" indent="-228600" algn="l" defTabSz="914400" rtl="0" eaLnBrk="1" latinLnBrk="0" hangingPunct="1">
        <a:spcBef>
          <a:spcPts val="1000"/>
        </a:spcBef>
        <a:buFont typeface="Arial" pitchFamily="34" charset="0"/>
        <a:buChar char="•"/>
        <a:defRPr sz="1800" kern="1200">
          <a:solidFill>
            <a:schemeClr val="tx1"/>
          </a:solidFill>
          <a:effectLst>
            <a:outerShdw blurRad="76200" sx="101000" sy="101000" algn="ctr" rotWithShape="0">
              <a:schemeClr val="tx1">
                <a:lumMod val="85000"/>
                <a:alpha val="40000"/>
              </a:schemeClr>
            </a:outerShdw>
          </a:effectLst>
          <a:latin typeface="+mn-lt"/>
          <a:ea typeface="+mn-ea"/>
          <a:cs typeface="+mn-cs"/>
        </a:defRPr>
      </a:lvl2pPr>
      <a:lvl3pPr marL="806450" indent="-228600" algn="l" defTabSz="914400" rtl="0" eaLnBrk="1" latinLnBrk="0" hangingPunct="1">
        <a:spcBef>
          <a:spcPts val="1000"/>
        </a:spcBef>
        <a:buFont typeface="Wingdings" pitchFamily="2" charset="2"/>
        <a:buChar char=""/>
        <a:defRPr sz="1800" kern="1200">
          <a:solidFill>
            <a:schemeClr val="tx1"/>
          </a:solidFill>
          <a:effectLst>
            <a:outerShdw blurRad="76200" sx="101000" sy="101000" algn="ctr" rotWithShape="0">
              <a:schemeClr val="tx1">
                <a:lumMod val="85000"/>
                <a:alpha val="40000"/>
              </a:schemeClr>
            </a:outerShdw>
          </a:effectLst>
          <a:latin typeface="+mn-lt"/>
          <a:ea typeface="+mn-ea"/>
          <a:cs typeface="+mn-cs"/>
        </a:defRPr>
      </a:lvl3pPr>
      <a:lvl4pPr marL="1089025" indent="-228600" algn="l" defTabSz="914400" rtl="0" eaLnBrk="1" latinLnBrk="0" hangingPunct="1">
        <a:spcBef>
          <a:spcPts val="1000"/>
        </a:spcBef>
        <a:buFont typeface="Arial" pitchFamily="34" charset="0"/>
        <a:buChar char="•"/>
        <a:defRPr sz="1800" kern="1200">
          <a:solidFill>
            <a:schemeClr val="tx1"/>
          </a:solidFill>
          <a:effectLst>
            <a:outerShdw blurRad="76200" sx="101000" sy="101000" algn="ctr" rotWithShape="0">
              <a:schemeClr val="tx1">
                <a:lumMod val="85000"/>
                <a:alpha val="40000"/>
              </a:schemeClr>
            </a:outerShdw>
          </a:effectLst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ts val="1000"/>
        </a:spcBef>
        <a:buFont typeface="Wingdings" pitchFamily="2" charset="2"/>
        <a:buChar char="l"/>
        <a:defRPr sz="1800" kern="1200">
          <a:solidFill>
            <a:schemeClr val="tx1"/>
          </a:solidFill>
          <a:effectLst>
            <a:outerShdw blurRad="76200" sx="101000" sy="101000" algn="ctr" rotWithShape="0">
              <a:schemeClr val="tx1">
                <a:lumMod val="85000"/>
                <a:alpha val="40000"/>
              </a:schemeClr>
            </a:outerShdw>
          </a:effectLst>
          <a:latin typeface="+mn-lt"/>
          <a:ea typeface="+mn-ea"/>
          <a:cs typeface="+mn-cs"/>
        </a:defRPr>
      </a:lvl5pPr>
      <a:lvl6pPr marL="1600200" indent="-228600" algn="l" defTabSz="914400" rtl="0" eaLnBrk="1" latinLnBrk="0" hangingPunct="1">
        <a:spcBef>
          <a:spcPts val="1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defTabSz="914400" rtl="0" eaLnBrk="1" latinLnBrk="0" hangingPunct="1">
        <a:spcBef>
          <a:spcPts val="1000"/>
        </a:spcBef>
        <a:buFont typeface="Wingdings" pitchFamily="2" charset="2"/>
        <a:buChar char="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defTabSz="914400" rtl="0" eaLnBrk="1" latinLnBrk="0" hangingPunct="1">
        <a:spcBef>
          <a:spcPts val="1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defTabSz="914400" rtl="0" eaLnBrk="1" latinLnBrk="0" hangingPunct="1">
        <a:spcBef>
          <a:spcPts val="1000"/>
        </a:spcBef>
        <a:buFont typeface="Wingdings" pitchFamily="2" charset="2"/>
        <a:buChar char="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/>
          </p:cNvSpPr>
          <p:nvPr/>
        </p:nvSpPr>
        <p:spPr bwMode="auto">
          <a:xfrm>
            <a:off x="304800" y="328613"/>
            <a:ext cx="8531225" cy="6196012"/>
          </a:xfrm>
          <a:prstGeom prst="roundRect">
            <a:avLst>
              <a:gd name="adj" fmla="val 2065"/>
            </a:avLst>
          </a:prstGeom>
          <a:gradFill rotWithShape="0">
            <a:gsLst>
              <a:gs pos="0">
                <a:srgbClr val="FFFFFF"/>
              </a:gs>
              <a:gs pos="98000">
                <a:srgbClr val="FFFFFF"/>
              </a:gs>
              <a:gs pos="99054">
                <a:srgbClr val="F6F6F6"/>
              </a:gs>
              <a:gs pos="100000">
                <a:srgbClr val="D8D8D8"/>
              </a:gs>
            </a:gsLst>
            <a:lin ang="5400000" scaled="1"/>
          </a:gradFill>
          <a:ln w="3175" cap="rnd">
            <a:solidFill>
              <a:srgbClr val="B0B0AE"/>
            </a:solidFill>
            <a:prstDash val="solid"/>
            <a:round/>
            <a:headEnd type="none" w="med" len="med"/>
            <a:tailEnd type="none" w="med" len="med"/>
          </a:ln>
          <a:effectLst>
            <a:outerShdw dist="50799" dir="5400000" algn="ctr" rotWithShape="0">
              <a:schemeClr val="bg2">
                <a:alpha val="25000"/>
              </a:schemeClr>
            </a:outerShdw>
          </a:effec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3074" name="AutoShape 2"/>
          <p:cNvSpPr>
            <a:spLocks/>
          </p:cNvSpPr>
          <p:nvPr/>
        </p:nvSpPr>
        <p:spPr bwMode="auto">
          <a:xfrm>
            <a:off x="417513" y="433388"/>
            <a:ext cx="8307387" cy="3108325"/>
          </a:xfrm>
          <a:prstGeom prst="roundRect">
            <a:avLst>
              <a:gd name="adj" fmla="val 4574"/>
            </a:avLst>
          </a:prstGeom>
          <a:gradFill rotWithShape="0">
            <a:gsLst>
              <a:gs pos="0">
                <a:srgbClr val="FFFFFF"/>
              </a:gs>
              <a:gs pos="54999">
                <a:srgbClr val="DFDFDF"/>
              </a:gs>
              <a:gs pos="100000">
                <a:srgbClr val="9E9E9E"/>
              </a:gs>
            </a:gsLst>
            <a:path path="rect">
              <a:fillToRect l="50000" t="175000" r="50000" b="-75000"/>
            </a:path>
          </a:gradFill>
          <a:ln w="8890" cap="rnd">
            <a:noFill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>
            <a:normAutofit fontScale="90000"/>
          </a:bodyPr>
          <a:lstStyle/>
          <a:p>
            <a:r>
              <a:rPr lang="en-US" sz="5400">
                <a:solidFill>
                  <a:srgbClr val="FFFFFF"/>
                </a:solidFill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Essay Of Comparison</a:t>
            </a:r>
            <a:endParaRPr lang="en-US" sz="5400">
              <a:solidFill>
                <a:srgbClr val="FFFFFF"/>
              </a:solidFill>
              <a:latin typeface="Lucida Grande" charset="0"/>
              <a:ea typeface="ヒラギノ角ゴ ProN W3" charset="0"/>
              <a:cs typeface="ヒラギノ角ゴ ProN W3" charset="0"/>
              <a:sym typeface="Lucida Grande" charset="0"/>
            </a:endParaRPr>
          </a:p>
        </p:txBody>
      </p:sp>
      <p:pic>
        <p:nvPicPr>
          <p:cNvPr id="3077" name="Picture 5" descr="C:\Documents and Settings\gilbertl\My Documents\My Pictures\ComparisonRat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1981200"/>
            <a:ext cx="3829253" cy="3137085"/>
          </a:xfrm>
          <a:prstGeom prst="rect">
            <a:avLst/>
          </a:prstGeom>
          <a:noFill/>
        </p:spPr>
      </p:pic>
      <p:pic>
        <p:nvPicPr>
          <p:cNvPr id="3078" name="Picture 6" descr="C:\Documents and Settings\gilbertl\My Documents\My Pictures\comparison-bmw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895600"/>
            <a:ext cx="4395595" cy="329565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AutoShape 1"/>
          <p:cNvSpPr>
            <a:spLocks/>
          </p:cNvSpPr>
          <p:nvPr/>
        </p:nvSpPr>
        <p:spPr bwMode="auto">
          <a:xfrm>
            <a:off x="304800" y="328613"/>
            <a:ext cx="8531225" cy="6196012"/>
          </a:xfrm>
          <a:prstGeom prst="roundRect">
            <a:avLst>
              <a:gd name="adj" fmla="val 2065"/>
            </a:avLst>
          </a:prstGeom>
          <a:gradFill rotWithShape="0">
            <a:gsLst>
              <a:gs pos="0">
                <a:srgbClr val="FFFFFF"/>
              </a:gs>
              <a:gs pos="98000">
                <a:srgbClr val="FFFFFF"/>
              </a:gs>
              <a:gs pos="99054">
                <a:srgbClr val="F6F6F6"/>
              </a:gs>
              <a:gs pos="100000">
                <a:srgbClr val="D8D8D8"/>
              </a:gs>
            </a:gsLst>
            <a:lin ang="5400000" scaled="1"/>
          </a:gradFill>
          <a:ln w="3175" cap="rnd">
            <a:solidFill>
              <a:srgbClr val="B0B0AE"/>
            </a:solidFill>
            <a:prstDash val="solid"/>
            <a:round/>
            <a:headEnd type="none" w="med" len="med"/>
            <a:tailEnd type="none" w="med" len="med"/>
          </a:ln>
          <a:effectLst>
            <a:outerShdw dist="50799" dir="5400000" algn="ctr" rotWithShape="0">
              <a:schemeClr val="bg2">
                <a:alpha val="25000"/>
              </a:schemeClr>
            </a:outerShdw>
          </a:effec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1266" name="AutoShape 2"/>
          <p:cNvSpPr>
            <a:spLocks/>
          </p:cNvSpPr>
          <p:nvPr/>
        </p:nvSpPr>
        <p:spPr bwMode="auto">
          <a:xfrm>
            <a:off x="417513" y="433388"/>
            <a:ext cx="8307387" cy="5486400"/>
          </a:xfrm>
          <a:prstGeom prst="roundRect">
            <a:avLst>
              <a:gd name="adj" fmla="val 2125"/>
            </a:avLst>
          </a:prstGeom>
          <a:gradFill rotWithShape="0">
            <a:gsLst>
              <a:gs pos="0">
                <a:srgbClr val="FFFFFF"/>
              </a:gs>
              <a:gs pos="54999">
                <a:srgbClr val="DFDFDF"/>
              </a:gs>
              <a:gs pos="100000">
                <a:srgbClr val="9E9E9E"/>
              </a:gs>
            </a:gsLst>
            <a:path path="rect">
              <a:fillToRect l="50000" t="175000" r="50000" b="-75000"/>
            </a:path>
          </a:gradFill>
          <a:ln w="8890" cap="rnd">
            <a:noFill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>
                <a:latin typeface="Verdana" charset="0"/>
                <a:ea typeface="Verdana" charset="0"/>
                <a:cs typeface="Verdana" charset="0"/>
                <a:sym typeface="Verdana" charset="0"/>
              </a:rPr>
              <a:t>Writing and Revising</a:t>
            </a:r>
            <a:endParaRPr lang="en-US">
              <a:latin typeface="Verdana" charset="0"/>
              <a:ea typeface="ヒラギノ角ゴ ProN W3" charset="0"/>
              <a:cs typeface="ヒラギノ角ゴ ProN W3" charset="0"/>
              <a:sym typeface="Verdana" charset="0"/>
            </a:endParaRP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marL="227013" indent="-227013"/>
            <a:r>
              <a:rPr lang="en-US">
                <a:latin typeface="Times New Roman" charset="0"/>
                <a:cs typeface="Times New Roman" charset="0"/>
                <a:sym typeface="Times New Roman" charset="0"/>
              </a:rPr>
              <a:t>Connect your ideas…</a:t>
            </a:r>
            <a:endParaRPr lang="en-US">
              <a:latin typeface="Times New Roman" charset="0"/>
              <a:ea typeface="ヒラギノ明朝 ProN W3" charset="0"/>
              <a:cs typeface="ヒラギノ明朝 ProN W3" charset="0"/>
              <a:sym typeface="Times New Roman" charset="0"/>
            </a:endParaRPr>
          </a:p>
          <a:p>
            <a:pPr marL="227013" indent="-227013"/>
            <a:r>
              <a:rPr lang="en-US">
                <a:latin typeface="Times New Roman" charset="0"/>
                <a:cs typeface="Times New Roman" charset="0"/>
                <a:sym typeface="Times New Roman" charset="0"/>
              </a:rPr>
              <a:t>Write your first draft with thoughts and lots of details. </a:t>
            </a:r>
            <a:endParaRPr lang="en-US">
              <a:latin typeface="Times New Roman" charset="0"/>
              <a:ea typeface="ヒラギノ明朝 ProN W3" charset="0"/>
              <a:cs typeface="ヒラギノ明朝 ProN W3" charset="0"/>
              <a:sym typeface="Times New Roman" charset="0"/>
            </a:endParaRPr>
          </a:p>
          <a:p>
            <a:pPr marL="227013" indent="-227013"/>
            <a:r>
              <a:rPr lang="en-US">
                <a:latin typeface="Times New Roman" charset="0"/>
                <a:cs typeface="Times New Roman" charset="0"/>
                <a:sym typeface="Times New Roman" charset="0"/>
              </a:rPr>
              <a:t>Make sure it is clear and logical</a:t>
            </a:r>
            <a:endParaRPr lang="en-US">
              <a:latin typeface="Times New Roman" charset="0"/>
              <a:ea typeface="ヒラギノ明朝 ProN W3" charset="0"/>
              <a:cs typeface="ヒラギノ明朝 ProN W3" charset="0"/>
              <a:sym typeface="Times New Roman" charset="0"/>
            </a:endParaRPr>
          </a:p>
          <a:p>
            <a:pPr marL="227013" indent="-227013"/>
            <a:r>
              <a:rPr lang="en-US">
                <a:latin typeface="Times New Roman" charset="0"/>
                <a:cs typeface="Times New Roman" charset="0"/>
                <a:sym typeface="Times New Roman" charset="0"/>
              </a:rPr>
              <a:t>Purpose: to let your audience understand the comparison between the subjects</a:t>
            </a:r>
            <a:endParaRPr lang="en-US">
              <a:latin typeface="Times New Roman" charset="0"/>
              <a:ea typeface="ヒラギノ明朝 ProN W3" charset="0"/>
              <a:cs typeface="ヒラギノ明朝 ProN W3" charset="0"/>
              <a:sym typeface="Times New Roman" charset="0"/>
            </a:endParaRP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AutoShape 1"/>
          <p:cNvSpPr>
            <a:spLocks/>
          </p:cNvSpPr>
          <p:nvPr/>
        </p:nvSpPr>
        <p:spPr bwMode="auto">
          <a:xfrm>
            <a:off x="304800" y="328613"/>
            <a:ext cx="8531225" cy="6196012"/>
          </a:xfrm>
          <a:prstGeom prst="roundRect">
            <a:avLst>
              <a:gd name="adj" fmla="val 2065"/>
            </a:avLst>
          </a:prstGeom>
          <a:gradFill rotWithShape="0">
            <a:gsLst>
              <a:gs pos="0">
                <a:srgbClr val="FFFFFF"/>
              </a:gs>
              <a:gs pos="98000">
                <a:srgbClr val="FFFFFF"/>
              </a:gs>
              <a:gs pos="99054">
                <a:srgbClr val="F6F6F6"/>
              </a:gs>
              <a:gs pos="100000">
                <a:srgbClr val="D8D8D8"/>
              </a:gs>
            </a:gsLst>
            <a:lin ang="5400000" scaled="1"/>
          </a:gradFill>
          <a:ln w="3175" cap="rnd">
            <a:solidFill>
              <a:srgbClr val="B0B0AE"/>
            </a:solidFill>
            <a:prstDash val="solid"/>
            <a:round/>
            <a:headEnd type="none" w="med" len="med"/>
            <a:tailEnd type="none" w="med" len="med"/>
          </a:ln>
          <a:effectLst>
            <a:outerShdw dist="50799" dir="5400000" algn="ctr" rotWithShape="0">
              <a:schemeClr val="bg2">
                <a:alpha val="25000"/>
              </a:schemeClr>
            </a:outerShdw>
          </a:effec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2290" name="AutoShape 2"/>
          <p:cNvSpPr>
            <a:spLocks/>
          </p:cNvSpPr>
          <p:nvPr/>
        </p:nvSpPr>
        <p:spPr bwMode="auto">
          <a:xfrm>
            <a:off x="417513" y="433388"/>
            <a:ext cx="8307387" cy="5486400"/>
          </a:xfrm>
          <a:prstGeom prst="roundRect">
            <a:avLst>
              <a:gd name="adj" fmla="val 2125"/>
            </a:avLst>
          </a:prstGeom>
          <a:gradFill rotWithShape="0">
            <a:gsLst>
              <a:gs pos="0">
                <a:srgbClr val="FFFFFF"/>
              </a:gs>
              <a:gs pos="54999">
                <a:srgbClr val="DFDFDF"/>
              </a:gs>
              <a:gs pos="100000">
                <a:srgbClr val="9E9E9E"/>
              </a:gs>
            </a:gsLst>
            <a:path path="rect">
              <a:fillToRect l="50000" t="175000" r="50000" b="-75000"/>
            </a:path>
          </a:gradFill>
          <a:ln w="8890" cap="rnd">
            <a:noFill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>
                <a:latin typeface="Verdana" charset="0"/>
                <a:ea typeface="Verdana" charset="0"/>
                <a:cs typeface="Verdana" charset="0"/>
                <a:sym typeface="Verdana" charset="0"/>
              </a:rPr>
              <a:t>Editing</a:t>
            </a:r>
            <a:endParaRPr lang="en-US">
              <a:latin typeface="Verdana" charset="0"/>
              <a:ea typeface="ヒラギノ角ゴ ProN W3" charset="0"/>
              <a:cs typeface="ヒラギノ角ゴ ProN W3" charset="0"/>
              <a:sym typeface="Verdana" charset="0"/>
            </a:endParaRPr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marL="227013" indent="-227013"/>
            <a:endParaRPr lang="en-US"/>
          </a:p>
          <a:p>
            <a:pPr marL="227013" indent="-227013"/>
            <a:r>
              <a:rPr lang="en-US"/>
              <a:t>Make sure your comparing subjects are connected throughout the whole essay</a:t>
            </a: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AutoShape 1"/>
          <p:cNvSpPr>
            <a:spLocks/>
          </p:cNvSpPr>
          <p:nvPr/>
        </p:nvSpPr>
        <p:spPr bwMode="auto">
          <a:xfrm>
            <a:off x="304800" y="328613"/>
            <a:ext cx="8531225" cy="6196012"/>
          </a:xfrm>
          <a:prstGeom prst="roundRect">
            <a:avLst>
              <a:gd name="adj" fmla="val 2065"/>
            </a:avLst>
          </a:prstGeom>
          <a:gradFill rotWithShape="0">
            <a:gsLst>
              <a:gs pos="0">
                <a:srgbClr val="FFFFFF"/>
              </a:gs>
              <a:gs pos="98000">
                <a:srgbClr val="FFFFFF"/>
              </a:gs>
              <a:gs pos="99054">
                <a:srgbClr val="F6F6F6"/>
              </a:gs>
              <a:gs pos="100000">
                <a:srgbClr val="D8D8D8"/>
              </a:gs>
            </a:gsLst>
            <a:lin ang="5400000" scaled="1"/>
          </a:gradFill>
          <a:ln w="3175" cap="rnd">
            <a:solidFill>
              <a:srgbClr val="B0B0AE"/>
            </a:solidFill>
            <a:prstDash val="solid"/>
            <a:round/>
            <a:headEnd type="none" w="med" len="med"/>
            <a:tailEnd type="none" w="med" len="med"/>
          </a:ln>
          <a:effectLst>
            <a:outerShdw dist="50799" dir="5400000" algn="ctr" rotWithShape="0">
              <a:schemeClr val="bg2">
                <a:alpha val="25000"/>
              </a:schemeClr>
            </a:outerShdw>
          </a:effec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3314" name="AutoShape 2"/>
          <p:cNvSpPr>
            <a:spLocks/>
          </p:cNvSpPr>
          <p:nvPr/>
        </p:nvSpPr>
        <p:spPr bwMode="auto">
          <a:xfrm>
            <a:off x="417513" y="433388"/>
            <a:ext cx="8307387" cy="5486400"/>
          </a:xfrm>
          <a:prstGeom prst="roundRect">
            <a:avLst>
              <a:gd name="adj" fmla="val 2125"/>
            </a:avLst>
          </a:prstGeom>
          <a:gradFill rotWithShape="0">
            <a:gsLst>
              <a:gs pos="0">
                <a:srgbClr val="FFFFFF"/>
              </a:gs>
              <a:gs pos="54999">
                <a:srgbClr val="DFDFDF"/>
              </a:gs>
              <a:gs pos="100000">
                <a:srgbClr val="9E9E9E"/>
              </a:gs>
            </a:gsLst>
            <a:path path="rect">
              <a:fillToRect l="50000" t="175000" r="50000" b="-75000"/>
            </a:path>
          </a:gradFill>
          <a:ln w="8890" cap="rnd">
            <a:noFill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>
                <a:latin typeface="Verdana" charset="0"/>
                <a:ea typeface="Verdana" charset="0"/>
                <a:cs typeface="Verdana" charset="0"/>
                <a:sym typeface="Verdana" charset="0"/>
              </a:rPr>
              <a:t>Subject examples..</a:t>
            </a:r>
            <a:endParaRPr lang="en-US">
              <a:latin typeface="Verdana" charset="0"/>
              <a:ea typeface="ヒラギノ角ゴ ProN W3" charset="0"/>
              <a:cs typeface="ヒラギノ角ゴ ProN W3" charset="0"/>
              <a:sym typeface="Verdana" charset="0"/>
            </a:endParaRP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marL="227013" indent="-227013"/>
            <a:r>
              <a:rPr lang="en-US"/>
              <a:t>A student compares  the reaction of two different friend groups in her struggle with anorexia. 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599681-3419-434A-BA2A-CAB6258BCC15}" type="slidenum">
              <a:rPr lang="en-US"/>
              <a:pPr/>
              <a:t>2</a:t>
            </a:fld>
            <a:endParaRPr lang="en-US"/>
          </a:p>
        </p:txBody>
      </p:sp>
      <p:sp>
        <p:nvSpPr>
          <p:cNvPr id="4097" name="AutoShape 1"/>
          <p:cNvSpPr>
            <a:spLocks/>
          </p:cNvSpPr>
          <p:nvPr/>
        </p:nvSpPr>
        <p:spPr bwMode="auto">
          <a:xfrm>
            <a:off x="304800" y="328613"/>
            <a:ext cx="8531225" cy="6196012"/>
          </a:xfrm>
          <a:prstGeom prst="roundRect">
            <a:avLst>
              <a:gd name="adj" fmla="val 2065"/>
            </a:avLst>
          </a:prstGeom>
          <a:gradFill rotWithShape="0">
            <a:gsLst>
              <a:gs pos="0">
                <a:srgbClr val="FFFFFF"/>
              </a:gs>
              <a:gs pos="98000">
                <a:srgbClr val="FFFFFF"/>
              </a:gs>
              <a:gs pos="99054">
                <a:srgbClr val="F6F6F6"/>
              </a:gs>
              <a:gs pos="100000">
                <a:srgbClr val="D8D8D8"/>
              </a:gs>
            </a:gsLst>
            <a:lin ang="5400000" scaled="1"/>
          </a:gradFill>
          <a:ln w="3175" cap="rnd">
            <a:solidFill>
              <a:srgbClr val="B0B0AE"/>
            </a:solidFill>
            <a:prstDash val="solid"/>
            <a:round/>
            <a:headEnd type="none" w="med" len="med"/>
            <a:tailEnd type="none" w="med" len="med"/>
          </a:ln>
          <a:effectLst>
            <a:outerShdw dist="50799" dir="5400000" algn="ctr" rotWithShape="0">
              <a:schemeClr val="bg2">
                <a:alpha val="25000"/>
              </a:schemeClr>
            </a:outerShdw>
          </a:effec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098" name="AutoShape 2"/>
          <p:cNvSpPr>
            <a:spLocks/>
          </p:cNvSpPr>
          <p:nvPr/>
        </p:nvSpPr>
        <p:spPr bwMode="auto">
          <a:xfrm>
            <a:off x="417513" y="433388"/>
            <a:ext cx="8307387" cy="5486400"/>
          </a:xfrm>
          <a:prstGeom prst="roundRect">
            <a:avLst>
              <a:gd name="adj" fmla="val 2125"/>
            </a:avLst>
          </a:prstGeom>
          <a:gradFill rotWithShape="0">
            <a:gsLst>
              <a:gs pos="0">
                <a:srgbClr val="FFFFFF"/>
              </a:gs>
              <a:gs pos="54999">
                <a:srgbClr val="DFDFDF"/>
              </a:gs>
              <a:gs pos="100000">
                <a:srgbClr val="9E9E9E"/>
              </a:gs>
            </a:gsLst>
            <a:path path="rect">
              <a:fillToRect l="50000" t="175000" r="50000" b="-75000"/>
            </a:path>
          </a:gradFill>
          <a:ln w="8890" cap="rnd">
            <a:noFill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>
          <a:xfrm>
            <a:off x="501650" y="4868863"/>
            <a:ext cx="8185150" cy="1165225"/>
          </a:xfrm>
          <a:ln/>
        </p:spPr>
        <p:txBody>
          <a:bodyPr/>
          <a:lstStyle/>
          <a:p>
            <a:pPr algn="ctr"/>
            <a:r>
              <a:rPr lang="en-US" sz="4000" dirty="0"/>
              <a:t>The BIG Questions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76250" y="568325"/>
            <a:ext cx="8185150" cy="4300538"/>
          </a:xfrm>
          <a:ln/>
        </p:spPr>
        <p:txBody>
          <a:bodyPr/>
          <a:lstStyle/>
          <a:p>
            <a:endParaRPr lang="en-US" sz="1200">
              <a:latin typeface="Times" charset="0"/>
              <a:ea typeface="ヒラギノ明朝 ProN W3" charset="0"/>
              <a:cs typeface="ヒラギノ明朝 ProN W3" charset="0"/>
              <a:sym typeface="Times" charset="0"/>
            </a:endParaRPr>
          </a:p>
          <a:p>
            <a:r>
              <a:rPr lang="en-US" sz="2400">
                <a:latin typeface="Arial Bold" charset="0"/>
                <a:cs typeface="Arial Bold" charset="0"/>
                <a:sym typeface="Arial Bold" charset="0"/>
              </a:rPr>
              <a:t>Definition</a:t>
            </a:r>
            <a:endParaRPr lang="en-US" sz="2400">
              <a:latin typeface="Arial Bold" charset="0"/>
              <a:ea typeface="ヒラギノ角ゴ ProN W6" charset="0"/>
              <a:cs typeface="ヒラギノ角ゴ ProN W6" charset="0"/>
              <a:sym typeface="Arial Bold" charset="0"/>
            </a:endParaRPr>
          </a:p>
          <a:p>
            <a:pPr>
              <a:spcBef>
                <a:spcPts val="1200"/>
              </a:spcBef>
            </a:pPr>
            <a:r>
              <a:rPr lang="en-US" sz="2400">
                <a:latin typeface="Arial" charset="0"/>
                <a:cs typeface="Arial" charset="0"/>
                <a:sym typeface="Arial" charset="0"/>
              </a:rPr>
              <a:t>Comparison and contrast are ways of looking at objects and thinking about how they are similar (alike) and different.</a:t>
            </a:r>
            <a:endParaRPr lang="en-US" sz="2400">
              <a:latin typeface="Arial" charset="0"/>
              <a:sym typeface="Arial" charset="0"/>
            </a:endParaRPr>
          </a:p>
          <a:p>
            <a:pPr>
              <a:spcBef>
                <a:spcPts val="1200"/>
              </a:spcBef>
            </a:pPr>
            <a:r>
              <a:rPr lang="en-US" sz="2400">
                <a:latin typeface="Arial Bold" charset="0"/>
                <a:cs typeface="Arial Bold" charset="0"/>
                <a:sym typeface="Arial Bold" charset="0"/>
              </a:rPr>
              <a:t>Essential Question(s): </a:t>
            </a:r>
            <a:r>
              <a:rPr lang="en-US" sz="2400">
                <a:latin typeface="Arial Italic" charset="0"/>
                <a:cs typeface="Arial Italic" charset="0"/>
                <a:sym typeface="Arial Italic" charset="0"/>
              </a:rPr>
              <a:t>How do authors use compare/contrast to help readers understand information? How do readers use signal words to identify compare/contrast? How can a graphic organizer be used to compare and contrast text or objects?</a:t>
            </a:r>
            <a:endParaRPr lang="en-US" sz="2400">
              <a:latin typeface="Arial Italic" charset="0"/>
              <a:sym typeface="Arial Italic" charset="0"/>
            </a:endParaRPr>
          </a:p>
        </p:txBody>
      </p:sp>
      <p:sp>
        <p:nvSpPr>
          <p:cNvPr id="4101" name="Rectangle 5"/>
          <p:cNvSpPr>
            <a:spLocks/>
          </p:cNvSpPr>
          <p:nvPr/>
        </p:nvSpPr>
        <p:spPr bwMode="auto">
          <a:xfrm>
            <a:off x="8709025" y="6324600"/>
            <a:ext cx="133350" cy="1524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40639" bIns="0" anchor="b">
            <a:spAutoFit/>
          </a:bodyPr>
          <a:lstStyle/>
          <a:p>
            <a:pPr marL="39688" algn="r"/>
            <a:r>
              <a:rPr lang="en-US" sz="1000">
                <a:solidFill>
                  <a:srgbClr val="9EB1B2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2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E47DE5-1378-4AAB-9356-5C5BAEDC8EE5}" type="slidenum">
              <a:rPr lang="en-US"/>
              <a:pPr/>
              <a:t>3</a:t>
            </a:fld>
            <a:endParaRPr lang="en-US"/>
          </a:p>
        </p:txBody>
      </p:sp>
      <p:sp>
        <p:nvSpPr>
          <p:cNvPr id="5121" name="AutoShape 1"/>
          <p:cNvSpPr>
            <a:spLocks/>
          </p:cNvSpPr>
          <p:nvPr/>
        </p:nvSpPr>
        <p:spPr bwMode="auto">
          <a:xfrm>
            <a:off x="304800" y="328613"/>
            <a:ext cx="8531225" cy="6196012"/>
          </a:xfrm>
          <a:prstGeom prst="roundRect">
            <a:avLst>
              <a:gd name="adj" fmla="val 2065"/>
            </a:avLst>
          </a:prstGeom>
          <a:gradFill rotWithShape="0">
            <a:gsLst>
              <a:gs pos="0">
                <a:srgbClr val="FFFFFF"/>
              </a:gs>
              <a:gs pos="98000">
                <a:srgbClr val="FFFFFF"/>
              </a:gs>
              <a:gs pos="99054">
                <a:srgbClr val="F6F6F6"/>
              </a:gs>
              <a:gs pos="100000">
                <a:srgbClr val="D8D8D8"/>
              </a:gs>
            </a:gsLst>
            <a:lin ang="5400000" scaled="1"/>
          </a:gradFill>
          <a:ln w="3175" cap="rnd">
            <a:solidFill>
              <a:srgbClr val="B0B0AE"/>
            </a:solidFill>
            <a:prstDash val="solid"/>
            <a:round/>
            <a:headEnd type="none" w="med" len="med"/>
            <a:tailEnd type="none" w="med" len="med"/>
          </a:ln>
          <a:effectLst>
            <a:outerShdw dist="50799" dir="5400000" algn="ctr" rotWithShape="0">
              <a:schemeClr val="bg2">
                <a:alpha val="25000"/>
              </a:schemeClr>
            </a:outerShdw>
          </a:effec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122" name="AutoShape 2"/>
          <p:cNvSpPr>
            <a:spLocks/>
          </p:cNvSpPr>
          <p:nvPr/>
        </p:nvSpPr>
        <p:spPr bwMode="auto">
          <a:xfrm>
            <a:off x="417513" y="433388"/>
            <a:ext cx="8307387" cy="5486400"/>
          </a:xfrm>
          <a:prstGeom prst="roundRect">
            <a:avLst>
              <a:gd name="adj" fmla="val 2125"/>
            </a:avLst>
          </a:prstGeom>
          <a:gradFill rotWithShape="0">
            <a:gsLst>
              <a:gs pos="0">
                <a:srgbClr val="FFFFFF"/>
              </a:gs>
              <a:gs pos="54999">
                <a:srgbClr val="DFDFDF"/>
              </a:gs>
              <a:gs pos="100000">
                <a:srgbClr val="9E9E9E"/>
              </a:gs>
            </a:gsLst>
            <a:path path="rect">
              <a:fillToRect l="50000" t="175000" r="50000" b="-75000"/>
            </a:path>
          </a:gradFill>
          <a:ln w="8890" cap="rnd">
            <a:noFill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title"/>
          </p:nvPr>
        </p:nvSpPr>
        <p:spPr>
          <a:xfrm>
            <a:off x="319089" y="5257800"/>
            <a:ext cx="8215312" cy="800100"/>
          </a:xfrm>
          <a:ln/>
        </p:spPr>
        <p:txBody>
          <a:bodyPr/>
          <a:lstStyle/>
          <a:p>
            <a:pPr algn="ctr"/>
            <a:r>
              <a:rPr lang="en-US" dirty="0"/>
              <a:t>Using Comparative Language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76250" y="682625"/>
            <a:ext cx="8185150" cy="4308475"/>
          </a:xfrm>
          <a:ln/>
        </p:spPr>
        <p:txBody>
          <a:bodyPr/>
          <a:lstStyle/>
          <a:p>
            <a:pPr>
              <a:tabLst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</a:tabLst>
            </a:pPr>
            <a:r>
              <a:rPr lang="en-US" sz="1600" dirty="0">
                <a:latin typeface="Arial Bold" charset="0"/>
                <a:cs typeface="Arial Bold" charset="0"/>
                <a:sym typeface="Arial Bold" charset="0"/>
              </a:rPr>
              <a:t>Activating Strategy: </a:t>
            </a:r>
            <a:r>
              <a:rPr lang="en-US" sz="1300" dirty="0">
                <a:latin typeface="Arial" charset="0"/>
                <a:cs typeface="Arial" charset="0"/>
                <a:sym typeface="Arial" charset="0"/>
              </a:rPr>
              <a:t>Partner Share</a:t>
            </a:r>
            <a:endParaRPr lang="en-US" sz="1300" dirty="0">
              <a:latin typeface="Arial" charset="0"/>
              <a:sym typeface="Arial" charset="0"/>
            </a:endParaRPr>
          </a:p>
          <a:p>
            <a:pPr>
              <a:tabLst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</a:tabLst>
            </a:pPr>
            <a:endParaRPr lang="en-US" sz="1300" dirty="0">
              <a:latin typeface="Arial" charset="0"/>
              <a:sym typeface="Arial" charset="0"/>
            </a:endParaRPr>
          </a:p>
          <a:p>
            <a:pPr>
              <a:tabLst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</a:tabLst>
            </a:pPr>
            <a:endParaRPr lang="en-US" sz="1300" dirty="0">
              <a:latin typeface="Arial" charset="0"/>
              <a:sym typeface="Arial" charset="0"/>
            </a:endParaRPr>
          </a:p>
          <a:p>
            <a:pPr>
              <a:tabLst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</a:tabLst>
            </a:pPr>
            <a:r>
              <a:rPr lang="en-US" sz="1800" dirty="0">
                <a:latin typeface="Arial" charset="0"/>
                <a:cs typeface="Arial" charset="0"/>
                <a:sym typeface="Arial" charset="0"/>
              </a:rPr>
              <a:t>Choose a Class partner and write down his/her name on a piece of paper.</a:t>
            </a:r>
            <a:r>
              <a:rPr lang="en-US" sz="1300" dirty="0">
                <a:latin typeface="Arial" charset="0"/>
                <a:cs typeface="Arial" charset="0"/>
                <a:sym typeface="Arial" charset="0"/>
              </a:rPr>
              <a:t> Then, </a:t>
            </a:r>
            <a:r>
              <a:rPr lang="en-US" sz="1500" dirty="0">
                <a:latin typeface="Arial Bold" charset="0"/>
                <a:cs typeface="Arial Bold" charset="0"/>
                <a:sym typeface="Arial Bold" charset="0"/>
              </a:rPr>
              <a:t>Ask Yourself the following Questions</a:t>
            </a:r>
            <a:endParaRPr lang="en-US" sz="1500" dirty="0">
              <a:latin typeface="Arial Bold" charset="0"/>
              <a:ea typeface="ヒラギノ角ゴ ProN W6" charset="0"/>
              <a:cs typeface="ヒラギノ角ゴ ProN W6" charset="0"/>
              <a:sym typeface="Arial Bold" charset="0"/>
            </a:endParaRPr>
          </a:p>
          <a:p>
            <a:pPr>
              <a:tabLst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</a:tabLst>
            </a:pPr>
            <a:endParaRPr lang="en-US" sz="1500" dirty="0">
              <a:latin typeface="Arial Bold" charset="0"/>
              <a:ea typeface="ヒラギノ角ゴ ProN W6" charset="0"/>
              <a:cs typeface="ヒラギノ角ゴ ProN W6" charset="0"/>
              <a:sym typeface="Arial Bold" charset="0"/>
            </a:endParaRPr>
          </a:p>
          <a:p>
            <a:pPr>
              <a:tabLst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</a:tabLst>
            </a:pPr>
            <a:endParaRPr lang="en-US" sz="1200" dirty="0">
              <a:latin typeface="Times" charset="0"/>
              <a:ea typeface="ヒラギノ明朝 ProN W3" charset="0"/>
              <a:cs typeface="ヒラギノ明朝 ProN W3" charset="0"/>
              <a:sym typeface="Times" charset="0"/>
            </a:endParaRPr>
          </a:p>
          <a:p>
            <a:pPr>
              <a:buClr>
                <a:srgbClr val="000000"/>
              </a:buClr>
              <a:buFont typeface="Arial" charset="0"/>
              <a:buChar char="•"/>
              <a:tabLst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</a:tabLst>
            </a:pPr>
            <a:r>
              <a:rPr lang="en-US" sz="1800" dirty="0">
                <a:latin typeface="Arial" charset="0"/>
                <a:cs typeface="Arial" charset="0"/>
                <a:sym typeface="Arial" charset="0"/>
              </a:rPr>
              <a:t>How am </a:t>
            </a:r>
            <a:r>
              <a:rPr lang="en-US" sz="1800" dirty="0" smtClean="0">
                <a:latin typeface="Arial" charset="0"/>
                <a:cs typeface="Arial" charset="0"/>
                <a:sym typeface="Arial" charset="0"/>
              </a:rPr>
              <a:t>I </a:t>
            </a:r>
            <a:r>
              <a:rPr lang="en-US" sz="1800" dirty="0">
                <a:latin typeface="Arial" charset="0"/>
                <a:cs typeface="Arial" charset="0"/>
                <a:sym typeface="Arial" charset="0"/>
              </a:rPr>
              <a:t>and __________ALIKE? </a:t>
            </a:r>
            <a:endParaRPr lang="en-US" sz="1800" dirty="0">
              <a:latin typeface="Arial" charset="0"/>
              <a:sym typeface="Arial" charset="0"/>
            </a:endParaRPr>
          </a:p>
          <a:p>
            <a:pPr>
              <a:spcBef>
                <a:spcPts val="1300"/>
              </a:spcBef>
              <a:buClr>
                <a:srgbClr val="000000"/>
              </a:buClr>
              <a:buFont typeface="Arial" charset="0"/>
              <a:buChar char="•"/>
              <a:tabLst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</a:tabLst>
            </a:pPr>
            <a:r>
              <a:rPr lang="en-US" sz="1800" dirty="0">
                <a:latin typeface="Arial" charset="0"/>
                <a:cs typeface="Arial" charset="0"/>
                <a:sym typeface="Arial" charset="0"/>
              </a:rPr>
              <a:t>How is ___________ DIFFERENT from </a:t>
            </a:r>
            <a:r>
              <a:rPr lang="en-US" sz="1800" dirty="0" smtClean="0">
                <a:latin typeface="Arial" charset="0"/>
                <a:cs typeface="Arial" charset="0"/>
                <a:sym typeface="Arial" charset="0"/>
              </a:rPr>
              <a:t>me? </a:t>
            </a:r>
            <a:endParaRPr lang="en-US" sz="1800" dirty="0">
              <a:latin typeface="Arial" charset="0"/>
              <a:sym typeface="Arial" charset="0"/>
            </a:endParaRPr>
          </a:p>
          <a:p>
            <a:pPr>
              <a:spcBef>
                <a:spcPts val="1300"/>
              </a:spcBef>
              <a:buClr>
                <a:srgbClr val="000000"/>
              </a:buClr>
              <a:buFont typeface="Arial" charset="0"/>
              <a:buChar char="•"/>
              <a:tabLst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</a:tabLst>
            </a:pPr>
            <a:r>
              <a:rPr lang="en-US" sz="1800" dirty="0">
                <a:latin typeface="Arial" charset="0"/>
                <a:cs typeface="Arial" charset="0"/>
                <a:sym typeface="Arial" charset="0"/>
              </a:rPr>
              <a:t>How is ______________ both SIMILAR and DIFFERENT from </a:t>
            </a:r>
            <a:r>
              <a:rPr lang="en-US" sz="1800" dirty="0" smtClean="0">
                <a:latin typeface="Arial" charset="0"/>
                <a:cs typeface="Arial" charset="0"/>
                <a:sym typeface="Arial" charset="0"/>
              </a:rPr>
              <a:t>me? </a:t>
            </a:r>
            <a:endParaRPr lang="en-US" sz="1800" dirty="0">
              <a:latin typeface="Arial" charset="0"/>
              <a:sym typeface="Arial" charset="0"/>
            </a:endParaRPr>
          </a:p>
          <a:p>
            <a:pPr>
              <a:spcBef>
                <a:spcPts val="1300"/>
              </a:spcBef>
              <a:buClr>
                <a:srgbClr val="000000"/>
              </a:buClr>
              <a:buFont typeface="Arial" charset="0"/>
              <a:buChar char="•"/>
              <a:tabLst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</a:tabLst>
            </a:pPr>
            <a:r>
              <a:rPr lang="en-US" sz="1800" dirty="0">
                <a:latin typeface="Arial" charset="0"/>
                <a:cs typeface="Arial" charset="0"/>
                <a:sym typeface="Arial" charset="0"/>
              </a:rPr>
              <a:t>What is the DIFFERENCE between </a:t>
            </a:r>
            <a:r>
              <a:rPr lang="en-US" sz="1800" dirty="0" smtClean="0">
                <a:latin typeface="Arial" charset="0"/>
                <a:cs typeface="Arial" charset="0"/>
                <a:sym typeface="Arial" charset="0"/>
              </a:rPr>
              <a:t>me and </a:t>
            </a:r>
            <a:r>
              <a:rPr lang="en-US" sz="1800" dirty="0">
                <a:latin typeface="Arial" charset="0"/>
                <a:cs typeface="Arial" charset="0"/>
                <a:sym typeface="Arial" charset="0"/>
              </a:rPr>
              <a:t>________________? </a:t>
            </a:r>
            <a:endParaRPr lang="en-US" sz="1800" dirty="0">
              <a:latin typeface="Arial" charset="0"/>
              <a:sym typeface="Arial" charset="0"/>
            </a:endParaRPr>
          </a:p>
          <a:p>
            <a:pPr>
              <a:spcBef>
                <a:spcPts val="1300"/>
              </a:spcBef>
              <a:buClr>
                <a:srgbClr val="000000"/>
              </a:buClr>
              <a:buFont typeface="Arial" charset="0"/>
              <a:buChar char="•"/>
              <a:tabLst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  <a:tab pos="139700" algn="l"/>
              </a:tabLst>
            </a:pPr>
            <a:r>
              <a:rPr lang="en-US" sz="1800" dirty="0">
                <a:latin typeface="Arial" charset="0"/>
                <a:cs typeface="Arial" charset="0"/>
                <a:sym typeface="Arial" charset="0"/>
              </a:rPr>
              <a:t>How is ____________ SIMILAR/DISSIMILAR to </a:t>
            </a:r>
            <a:r>
              <a:rPr lang="en-US" sz="1800" dirty="0" smtClean="0">
                <a:latin typeface="Arial" charset="0"/>
                <a:cs typeface="Arial" charset="0"/>
                <a:sym typeface="Arial" charset="0"/>
              </a:rPr>
              <a:t>me? </a:t>
            </a:r>
            <a:endParaRPr lang="en-US" sz="1800" dirty="0">
              <a:latin typeface="Arial" charset="0"/>
              <a:sym typeface="Arial" charset="0"/>
            </a:endParaRPr>
          </a:p>
        </p:txBody>
      </p:sp>
      <p:sp>
        <p:nvSpPr>
          <p:cNvPr id="5125" name="Rectangle 5"/>
          <p:cNvSpPr>
            <a:spLocks/>
          </p:cNvSpPr>
          <p:nvPr/>
        </p:nvSpPr>
        <p:spPr bwMode="auto">
          <a:xfrm>
            <a:off x="8709025" y="6324600"/>
            <a:ext cx="133350" cy="1524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40639" bIns="0" anchor="b">
            <a:spAutoFit/>
          </a:bodyPr>
          <a:lstStyle/>
          <a:p>
            <a:pPr marL="39688" algn="r"/>
            <a:r>
              <a:rPr lang="en-US" sz="1000">
                <a:solidFill>
                  <a:srgbClr val="9EB1B2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3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F3FC80-5583-4DA3-9CA7-39A3471047BE}" type="slidenum">
              <a:rPr lang="en-US"/>
              <a:pPr/>
              <a:t>4</a:t>
            </a:fld>
            <a:endParaRPr lang="en-US"/>
          </a:p>
        </p:txBody>
      </p:sp>
      <p:sp>
        <p:nvSpPr>
          <p:cNvPr id="6145" name="AutoShape 1"/>
          <p:cNvSpPr>
            <a:spLocks/>
          </p:cNvSpPr>
          <p:nvPr/>
        </p:nvSpPr>
        <p:spPr bwMode="auto">
          <a:xfrm>
            <a:off x="304800" y="328613"/>
            <a:ext cx="8531225" cy="6196012"/>
          </a:xfrm>
          <a:prstGeom prst="roundRect">
            <a:avLst>
              <a:gd name="adj" fmla="val 2065"/>
            </a:avLst>
          </a:prstGeom>
          <a:gradFill rotWithShape="0">
            <a:gsLst>
              <a:gs pos="0">
                <a:srgbClr val="FFFFFF"/>
              </a:gs>
              <a:gs pos="98000">
                <a:srgbClr val="FFFFFF"/>
              </a:gs>
              <a:gs pos="99054">
                <a:srgbClr val="F6F6F6"/>
              </a:gs>
              <a:gs pos="100000">
                <a:srgbClr val="D8D8D8"/>
              </a:gs>
            </a:gsLst>
            <a:lin ang="5400000" scaled="1"/>
          </a:gradFill>
          <a:ln w="3175" cap="rnd">
            <a:solidFill>
              <a:srgbClr val="B0B0AE"/>
            </a:solidFill>
            <a:prstDash val="solid"/>
            <a:round/>
            <a:headEnd type="none" w="med" len="med"/>
            <a:tailEnd type="none" w="med" len="med"/>
          </a:ln>
          <a:effectLst>
            <a:outerShdw dist="50799" dir="5400000" algn="ctr" rotWithShape="0">
              <a:schemeClr val="bg2">
                <a:alpha val="25000"/>
              </a:schemeClr>
            </a:outerShdw>
          </a:effec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6146" name="AutoShape 2"/>
          <p:cNvSpPr>
            <a:spLocks/>
          </p:cNvSpPr>
          <p:nvPr/>
        </p:nvSpPr>
        <p:spPr bwMode="auto">
          <a:xfrm>
            <a:off x="417513" y="433388"/>
            <a:ext cx="8307387" cy="5486400"/>
          </a:xfrm>
          <a:prstGeom prst="roundRect">
            <a:avLst>
              <a:gd name="adj" fmla="val 2125"/>
            </a:avLst>
          </a:prstGeom>
          <a:gradFill rotWithShape="0">
            <a:gsLst>
              <a:gs pos="0">
                <a:srgbClr val="FFFFFF"/>
              </a:gs>
              <a:gs pos="54999">
                <a:srgbClr val="DFDFDF"/>
              </a:gs>
              <a:gs pos="100000">
                <a:srgbClr val="9E9E9E"/>
              </a:gs>
            </a:gsLst>
            <a:path path="rect">
              <a:fillToRect l="50000" t="175000" r="50000" b="-75000"/>
            </a:path>
          </a:gradFill>
          <a:ln w="8890" cap="rnd">
            <a:noFill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title"/>
          </p:nvPr>
        </p:nvSpPr>
        <p:spPr>
          <a:xfrm>
            <a:off x="1492250" y="4703763"/>
            <a:ext cx="8185150" cy="1050925"/>
          </a:xfrm>
          <a:ln/>
        </p:spPr>
        <p:txBody>
          <a:bodyPr/>
          <a:lstStyle/>
          <a:p>
            <a:r>
              <a:rPr lang="en-US"/>
              <a:t>Gathering Information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03250" y="682625"/>
            <a:ext cx="8185150" cy="4187825"/>
          </a:xfrm>
          <a:ln/>
        </p:spPr>
        <p:txBody>
          <a:bodyPr/>
          <a:lstStyle/>
          <a:p>
            <a:endParaRPr lang="en-US" sz="1300" dirty="0">
              <a:latin typeface="Arial" charset="0"/>
              <a:sym typeface="Arial" charset="0"/>
            </a:endParaRPr>
          </a:p>
          <a:p>
            <a:endParaRPr lang="en-US" sz="1200" dirty="0">
              <a:latin typeface="Times" charset="0"/>
              <a:ea typeface="ヒラギノ明朝 ProN W3" charset="0"/>
              <a:cs typeface="ヒラギノ明朝 ProN W3" charset="0"/>
              <a:sym typeface="Times" charset="0"/>
            </a:endParaRPr>
          </a:p>
          <a:p>
            <a:r>
              <a:rPr lang="en-US" sz="2400" dirty="0">
                <a:latin typeface="Arial" charset="0"/>
                <a:cs typeface="Arial" charset="0"/>
                <a:sym typeface="Arial" charset="0"/>
              </a:rPr>
              <a:t>“Turn and Talk”. </a:t>
            </a:r>
            <a:r>
              <a:rPr lang="en-US" sz="2400" dirty="0" smtClean="0">
                <a:latin typeface="Arial" charset="0"/>
                <a:cs typeface="Arial" charset="0"/>
                <a:sym typeface="Arial" charset="0"/>
              </a:rPr>
              <a:t>Turn to your partner and discuss </a:t>
            </a:r>
            <a:r>
              <a:rPr lang="en-US" sz="2400" dirty="0">
                <a:latin typeface="Arial" charset="0"/>
                <a:cs typeface="Arial" charset="0"/>
                <a:sym typeface="Arial" charset="0"/>
              </a:rPr>
              <a:t>ways in which </a:t>
            </a:r>
            <a:r>
              <a:rPr lang="en-US" sz="2400" dirty="0" smtClean="0">
                <a:latin typeface="Arial" charset="0"/>
                <a:cs typeface="Arial" charset="0"/>
                <a:sym typeface="Arial" charset="0"/>
              </a:rPr>
              <a:t>you </a:t>
            </a:r>
            <a:r>
              <a:rPr lang="en-US" sz="2400" dirty="0">
                <a:latin typeface="Arial" charset="0"/>
                <a:cs typeface="Arial" charset="0"/>
                <a:sym typeface="Arial" charset="0"/>
              </a:rPr>
              <a:t>are similar (hair or eye color, age, have pets, etc) and then ways in which they are different. </a:t>
            </a:r>
            <a:endParaRPr lang="en-US" sz="2400" dirty="0">
              <a:latin typeface="Arial" charset="0"/>
              <a:sym typeface="Arial" charset="0"/>
            </a:endParaRPr>
          </a:p>
        </p:txBody>
      </p:sp>
      <p:sp>
        <p:nvSpPr>
          <p:cNvPr id="6149" name="Rectangle 5"/>
          <p:cNvSpPr>
            <a:spLocks/>
          </p:cNvSpPr>
          <p:nvPr/>
        </p:nvSpPr>
        <p:spPr bwMode="auto">
          <a:xfrm>
            <a:off x="8709025" y="6324600"/>
            <a:ext cx="133350" cy="1524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40639" bIns="0" anchor="b">
            <a:spAutoFit/>
          </a:bodyPr>
          <a:lstStyle/>
          <a:p>
            <a:pPr marL="39688" algn="r"/>
            <a:r>
              <a:rPr lang="en-US" sz="1000">
                <a:solidFill>
                  <a:srgbClr val="9EB1B2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6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599EBD-6219-4C33-AF25-F57F0CF8FAE5}" type="slidenum">
              <a:rPr lang="en-US"/>
              <a:pPr/>
              <a:t>5</a:t>
            </a:fld>
            <a:endParaRPr lang="en-US"/>
          </a:p>
        </p:txBody>
      </p:sp>
      <p:sp>
        <p:nvSpPr>
          <p:cNvPr id="7169" name="Rectangle 1"/>
          <p:cNvSpPr>
            <a:spLocks noGrp="1" noChangeArrowheads="1"/>
          </p:cNvSpPr>
          <p:nvPr>
            <p:ph type="title"/>
          </p:nvPr>
        </p:nvSpPr>
        <p:spPr>
          <a:xfrm>
            <a:off x="0" y="4849813"/>
            <a:ext cx="9144000" cy="1184275"/>
          </a:xfrm>
          <a:ln/>
        </p:spPr>
        <p:txBody>
          <a:bodyPr/>
          <a:lstStyle/>
          <a:p>
            <a:r>
              <a:rPr lang="en-US" dirty="0" smtClean="0"/>
              <a:t>Choose 1 Graphic </a:t>
            </a:r>
            <a:r>
              <a:rPr lang="en-US" dirty="0"/>
              <a:t>Organizers </a:t>
            </a:r>
            <a:r>
              <a:rPr lang="en-US" dirty="0" smtClean="0"/>
              <a:t>to use and map out your ideas  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/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267200" y="990600"/>
            <a:ext cx="4724400" cy="2286000"/>
          </a:xfrm>
          <a:ln/>
        </p:spPr>
        <p:txBody>
          <a:bodyPr/>
          <a:lstStyle/>
          <a:p>
            <a:pPr marL="0" indent="0"/>
            <a:endParaRPr lang="en-US" sz="1200" dirty="0">
              <a:latin typeface="Times" charset="0"/>
              <a:ea typeface="ヒラギノ明朝 ProN W3" charset="0"/>
              <a:cs typeface="ヒラギノ明朝 ProN W3" charset="0"/>
              <a:sym typeface="Times" charset="0"/>
            </a:endParaRPr>
          </a:p>
          <a:p>
            <a:pPr marL="0" indent="0"/>
            <a:endParaRPr lang="en-US" sz="1200" dirty="0">
              <a:latin typeface="Times" charset="0"/>
              <a:ea typeface="ヒラギノ明朝 ProN W3" charset="0"/>
              <a:cs typeface="ヒラギノ明朝 ProN W3" charset="0"/>
              <a:sym typeface="Times" charset="0"/>
            </a:endParaRPr>
          </a:p>
          <a:p>
            <a:pPr marL="0" indent="0"/>
            <a:endParaRPr lang="en-US" sz="1200" dirty="0">
              <a:latin typeface="Times" charset="0"/>
              <a:ea typeface="ヒラギノ明朝 ProN W3" charset="0"/>
              <a:cs typeface="ヒラギノ明朝 ProN W3" charset="0"/>
              <a:sym typeface="Times" charset="0"/>
            </a:endParaRPr>
          </a:p>
          <a:p>
            <a:pPr marL="0" indent="0"/>
            <a:endParaRPr lang="en-US" sz="1200" dirty="0">
              <a:latin typeface="Times" charset="0"/>
              <a:ea typeface="ヒラギノ明朝 ProN W3" charset="0"/>
              <a:cs typeface="ヒラギノ明朝 ProN W3" charset="0"/>
              <a:sym typeface="Times" charset="0"/>
            </a:endParaRPr>
          </a:p>
          <a:p>
            <a:pPr marL="0" indent="0"/>
            <a:endParaRPr lang="en-US" sz="1200" dirty="0" smtClean="0">
              <a:latin typeface="Times" charset="0"/>
              <a:sym typeface="Times" charset="0"/>
            </a:endParaRPr>
          </a:p>
          <a:p>
            <a:pPr marL="0" indent="0"/>
            <a:endParaRPr lang="en-US" sz="1200" dirty="0">
              <a:latin typeface="Times" charset="0"/>
              <a:sym typeface="Times" charset="0"/>
            </a:endParaRPr>
          </a:p>
          <a:p>
            <a:pPr marL="0" indent="0"/>
            <a:endParaRPr lang="en-US" sz="1200" dirty="0" smtClean="0">
              <a:latin typeface="Times" charset="0"/>
              <a:sym typeface="Times" charset="0"/>
            </a:endParaRPr>
          </a:p>
          <a:p>
            <a:pPr marL="0" indent="0"/>
            <a:endParaRPr lang="en-US" sz="1200" dirty="0">
              <a:latin typeface="Times" charset="0"/>
              <a:sym typeface="Times" charset="0"/>
            </a:endParaRPr>
          </a:p>
          <a:p>
            <a:pPr marL="0" indent="0"/>
            <a:endParaRPr lang="en-US" sz="1200" dirty="0" smtClean="0">
              <a:latin typeface="Times" charset="0"/>
              <a:sym typeface="Times" charset="0"/>
            </a:endParaRPr>
          </a:p>
          <a:p>
            <a:pPr marL="0" indent="0"/>
            <a:endParaRPr lang="en-US" sz="1800" b="1" dirty="0" smtClean="0"/>
          </a:p>
          <a:p>
            <a:pPr marL="130175" lvl="1" indent="0"/>
            <a:r>
              <a:rPr lang="en-US" b="1" dirty="0" smtClean="0"/>
              <a:t>            </a:t>
            </a:r>
            <a:r>
              <a:rPr lang="en-US" dirty="0" smtClean="0"/>
              <a:t>Venn Diagram</a:t>
            </a:r>
          </a:p>
          <a:p>
            <a:pPr marL="130175" lvl="1" indent="0"/>
            <a:endParaRPr lang="en-US" b="1" dirty="0"/>
          </a:p>
          <a:p>
            <a:pPr marL="0" indent="0"/>
            <a:endParaRPr lang="en-US" dirty="0"/>
          </a:p>
        </p:txBody>
      </p:sp>
      <p:pic>
        <p:nvPicPr>
          <p:cNvPr id="7172" name="Picture 4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457200"/>
            <a:ext cx="3619500" cy="1828800"/>
          </a:xfrm>
          <a:prstGeom prst="rect">
            <a:avLst/>
          </a:prstGeom>
          <a:noFill/>
          <a:ln w="25400">
            <a:noFill/>
            <a:prstDash val="solid"/>
            <a:miter lim="800000"/>
            <a:headEnd/>
            <a:tailEnd/>
          </a:ln>
        </p:spPr>
      </p:pic>
      <p:graphicFrame>
        <p:nvGraphicFramePr>
          <p:cNvPr id="13" name="Diagram 12"/>
          <p:cNvGraphicFramePr/>
          <p:nvPr/>
        </p:nvGraphicFramePr>
        <p:xfrm>
          <a:off x="4876800" y="457200"/>
          <a:ext cx="4267200" cy="279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1447800" y="3505200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1600200" y="3657600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graphicFrame>
        <p:nvGraphicFramePr>
          <p:cNvPr id="18" name="Table 17"/>
          <p:cNvGraphicFramePr>
            <a:graphicFrameLocks noGrp="1"/>
          </p:cNvGraphicFramePr>
          <p:nvPr/>
        </p:nvGraphicFramePr>
        <p:xfrm>
          <a:off x="381000" y="3048000"/>
          <a:ext cx="4419600" cy="1143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3200"/>
                <a:gridCol w="1473200"/>
                <a:gridCol w="1473200"/>
              </a:tblGrid>
              <a:tr h="1143000">
                <a:tc>
                  <a:txBody>
                    <a:bodyPr/>
                    <a:lstStyle/>
                    <a:p>
                      <a:r>
                        <a:rPr lang="en-US" u="sng" dirty="0" smtClean="0">
                          <a:solidFill>
                            <a:schemeClr val="tx1"/>
                          </a:solidFill>
                        </a:rPr>
                        <a:t>Different</a:t>
                      </a:r>
                      <a:endParaRPr lang="en-US" u="sng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u="sng" dirty="0" smtClean="0">
                          <a:solidFill>
                            <a:schemeClr val="tx1"/>
                          </a:solidFill>
                        </a:rPr>
                        <a:t>Similar</a:t>
                      </a:r>
                      <a:endParaRPr lang="en-US" u="sng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u="sng" dirty="0" smtClean="0">
                          <a:solidFill>
                            <a:schemeClr val="tx1"/>
                          </a:solidFill>
                        </a:rPr>
                        <a:t>Different</a:t>
                      </a:r>
                      <a:endParaRPr lang="en-US" u="sng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sp>
        <p:nvSpPr>
          <p:cNvPr id="10" name="Rectangle 9"/>
          <p:cNvSpPr/>
          <p:nvPr/>
        </p:nvSpPr>
        <p:spPr>
          <a:xfrm>
            <a:off x="457200" y="2362200"/>
            <a:ext cx="3733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/>
              <a:t>Double Bubble Thinking Map </a:t>
            </a:r>
            <a:endParaRPr lang="en-US" sz="2000" dirty="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C426F7-8492-4FAE-B10B-97F64EBA15F8}" type="slidenum">
              <a:rPr lang="en-US"/>
              <a:pPr/>
              <a:t>6</a:t>
            </a:fld>
            <a:endParaRPr lang="en-US"/>
          </a:p>
        </p:txBody>
      </p:sp>
      <p:sp>
        <p:nvSpPr>
          <p:cNvPr id="8193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Signal Words/Phrases</a:t>
            </a: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530224"/>
            <a:ext cx="9144000" cy="4956175"/>
          </a:xfrm>
          <a:ln/>
        </p:spPr>
        <p:txBody>
          <a:bodyPr/>
          <a:lstStyle/>
          <a:p>
            <a:r>
              <a:rPr lang="en-US" sz="1800" dirty="0">
                <a:latin typeface="Arial Bold" charset="0"/>
                <a:cs typeface="Arial Bold" charset="0"/>
                <a:sym typeface="Arial Bold" charset="0"/>
              </a:rPr>
              <a:t>Words/Phrases to show </a:t>
            </a:r>
            <a:r>
              <a:rPr lang="en-US" sz="2400" dirty="0">
                <a:latin typeface="Arial Bold" charset="0"/>
                <a:cs typeface="Arial Bold" charset="0"/>
                <a:sym typeface="Arial Bold" charset="0"/>
              </a:rPr>
              <a:t>COMPARISON</a:t>
            </a:r>
            <a:endParaRPr lang="en-US" sz="2400" dirty="0">
              <a:latin typeface="Arial Bold" charset="0"/>
              <a:ea typeface="ヒラギノ角ゴ ProN W6" charset="0"/>
              <a:cs typeface="ヒラギノ角ゴ ProN W6" charset="0"/>
              <a:sym typeface="Arial Bold" charset="0"/>
            </a:endParaRPr>
          </a:p>
          <a:p>
            <a:r>
              <a:rPr lang="en-US" sz="3600" dirty="0">
                <a:latin typeface="Arial Bold" pitchFamily="34" charset="0"/>
                <a:cs typeface="Arial Bold" pitchFamily="34" charset="0"/>
                <a:sym typeface="Arial Bold" charset="0"/>
              </a:rPr>
              <a:t>compare,  alike, same, similar, as well as, both, similarly, too</a:t>
            </a:r>
            <a:endParaRPr lang="en-US" sz="3600" dirty="0">
              <a:latin typeface="Arial Bold" pitchFamily="34" charset="0"/>
              <a:ea typeface="ヒラギノ角ゴ ProN W6" charset="0"/>
              <a:cs typeface="Arial Bold" pitchFamily="34" charset="0"/>
              <a:sym typeface="Arial Bold" charset="0"/>
            </a:endParaRPr>
          </a:p>
          <a:p>
            <a:endParaRPr lang="en-US" sz="1200" dirty="0">
              <a:latin typeface="Times" charset="0"/>
              <a:ea typeface="ヒラギノ明朝 ProN W3" charset="0"/>
              <a:cs typeface="ヒラギノ明朝 ProN W3" charset="0"/>
              <a:sym typeface="Times" charset="0"/>
            </a:endParaRPr>
          </a:p>
          <a:p>
            <a:endParaRPr lang="en-US" sz="1200" dirty="0">
              <a:latin typeface="Times" charset="0"/>
              <a:ea typeface="ヒラギノ明朝 ProN W3" charset="0"/>
              <a:cs typeface="ヒラギノ明朝 ProN W3" charset="0"/>
              <a:sym typeface="Times" charset="0"/>
            </a:endParaRPr>
          </a:p>
          <a:p>
            <a:endParaRPr lang="en-US" sz="1200" dirty="0">
              <a:latin typeface="Times" charset="0"/>
              <a:ea typeface="ヒラギノ明朝 ProN W3" charset="0"/>
              <a:cs typeface="ヒラギノ明朝 ProN W3" charset="0"/>
              <a:sym typeface="Times" charset="0"/>
            </a:endParaRPr>
          </a:p>
          <a:p>
            <a:endParaRPr lang="en-US" sz="1200" dirty="0">
              <a:latin typeface="Times" charset="0"/>
              <a:ea typeface="ヒラギノ明朝 ProN W3" charset="0"/>
              <a:cs typeface="ヒラギノ明朝 ProN W3" charset="0"/>
              <a:sym typeface="Times" charset="0"/>
            </a:endParaRPr>
          </a:p>
          <a:p>
            <a:endParaRPr lang="en-US" sz="1200" dirty="0">
              <a:latin typeface="Times" charset="0"/>
              <a:ea typeface="ヒラギノ明朝 ProN W3" charset="0"/>
              <a:cs typeface="ヒラギノ明朝 ProN W3" charset="0"/>
              <a:sym typeface="Times" charset="0"/>
            </a:endParaRPr>
          </a:p>
          <a:p>
            <a:endParaRPr lang="en-US" sz="1200" dirty="0">
              <a:latin typeface="Times" charset="0"/>
              <a:ea typeface="ヒラギノ明朝 ProN W3" charset="0"/>
              <a:cs typeface="ヒラギノ明朝 ProN W3" charset="0"/>
              <a:sym typeface="Times" charset="0"/>
            </a:endParaRPr>
          </a:p>
          <a:p>
            <a:endParaRPr lang="en-US" sz="1200" dirty="0">
              <a:latin typeface="Times" charset="0"/>
              <a:ea typeface="ヒラギノ明朝 ProN W3" charset="0"/>
              <a:cs typeface="ヒラギノ明朝 ProN W3" charset="0"/>
              <a:sym typeface="Times" charset="0"/>
            </a:endParaRPr>
          </a:p>
          <a:p>
            <a:r>
              <a:rPr lang="en-US" sz="1800" b="1" dirty="0">
                <a:latin typeface="Times" charset="0"/>
                <a:cs typeface="Times" charset="0"/>
                <a:sym typeface="Times" charset="0"/>
              </a:rPr>
              <a:t>Contrasting Words/Phrases to show</a:t>
            </a:r>
            <a:r>
              <a:rPr lang="en-US" sz="2400" b="1" dirty="0">
                <a:latin typeface="Times" charset="0"/>
                <a:cs typeface="Times" charset="0"/>
                <a:sym typeface="Times" charset="0"/>
              </a:rPr>
              <a:t> CONTRAST</a:t>
            </a:r>
            <a:endParaRPr lang="en-US" sz="2400" b="1" dirty="0">
              <a:latin typeface="Times" charset="0"/>
              <a:ea typeface="ヒラギノ明朝 ProN W6" charset="0"/>
              <a:cs typeface="ヒラギノ明朝 ProN W6" charset="0"/>
              <a:sym typeface="Times" charset="0"/>
            </a:endParaRPr>
          </a:p>
          <a:p>
            <a:pPr marL="471488" lvl="1"/>
            <a:r>
              <a:rPr lang="en-US" sz="3600" b="1" dirty="0">
                <a:latin typeface="Times" charset="0"/>
                <a:cs typeface="Times" charset="0"/>
                <a:sym typeface="Times" charset="0"/>
              </a:rPr>
              <a:t>Contrast, Different, However, In contrast, On the other hand, Although most</a:t>
            </a:r>
            <a:endParaRPr lang="en-US" sz="3600" b="1" dirty="0">
              <a:latin typeface="Times" charset="0"/>
              <a:ea typeface="ヒラギノ明朝 ProN W6" charset="0"/>
              <a:cs typeface="ヒラギノ明朝 ProN W6" charset="0"/>
              <a:sym typeface="Times" charset="0"/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Try Writing a QUICK paragraph showing how you and your friend compare and contrast!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Make sure you have a topic sentence introducing your subjects</a:t>
            </a:r>
          </a:p>
          <a:p>
            <a:r>
              <a:rPr lang="en-US" dirty="0" smtClean="0"/>
              <a:t>Include at least one sentence of comparison</a:t>
            </a:r>
          </a:p>
          <a:p>
            <a:r>
              <a:rPr lang="en-US" dirty="0" smtClean="0"/>
              <a:t>Include at least one sentence of contrast</a:t>
            </a:r>
          </a:p>
          <a:p>
            <a:r>
              <a:rPr lang="en-US" dirty="0" smtClean="0"/>
              <a:t>Wrap up with a concluding sentence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A55FE8-F40D-4408-B1A4-B1754FE9F9C5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AutoShape 1"/>
          <p:cNvSpPr>
            <a:spLocks/>
          </p:cNvSpPr>
          <p:nvPr/>
        </p:nvSpPr>
        <p:spPr bwMode="auto">
          <a:xfrm>
            <a:off x="304800" y="328613"/>
            <a:ext cx="8531225" cy="6196012"/>
          </a:xfrm>
          <a:prstGeom prst="roundRect">
            <a:avLst>
              <a:gd name="adj" fmla="val 2065"/>
            </a:avLst>
          </a:prstGeom>
          <a:gradFill rotWithShape="0">
            <a:gsLst>
              <a:gs pos="0">
                <a:srgbClr val="FFFFFF"/>
              </a:gs>
              <a:gs pos="98000">
                <a:srgbClr val="FFFFFF"/>
              </a:gs>
              <a:gs pos="99054">
                <a:srgbClr val="F6F6F6"/>
              </a:gs>
              <a:gs pos="100000">
                <a:srgbClr val="D8D8D8"/>
              </a:gs>
            </a:gsLst>
            <a:lin ang="5400000" scaled="1"/>
          </a:gradFill>
          <a:ln w="3175" cap="rnd">
            <a:solidFill>
              <a:srgbClr val="B0B0AE"/>
            </a:solidFill>
            <a:prstDash val="solid"/>
            <a:round/>
            <a:headEnd type="none" w="med" len="med"/>
            <a:tailEnd type="none" w="med" len="med"/>
          </a:ln>
          <a:effectLst>
            <a:outerShdw dist="50799" dir="5400000" algn="ctr" rotWithShape="0">
              <a:schemeClr val="bg2">
                <a:alpha val="25000"/>
              </a:schemeClr>
            </a:outerShdw>
          </a:effec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9218" name="AutoShape 2"/>
          <p:cNvSpPr>
            <a:spLocks/>
          </p:cNvSpPr>
          <p:nvPr/>
        </p:nvSpPr>
        <p:spPr bwMode="auto">
          <a:xfrm>
            <a:off x="417513" y="433388"/>
            <a:ext cx="8307387" cy="5486400"/>
          </a:xfrm>
          <a:prstGeom prst="roundRect">
            <a:avLst>
              <a:gd name="adj" fmla="val 2125"/>
            </a:avLst>
          </a:prstGeom>
          <a:gradFill rotWithShape="0">
            <a:gsLst>
              <a:gs pos="0">
                <a:srgbClr val="FFFFFF"/>
              </a:gs>
              <a:gs pos="54999">
                <a:srgbClr val="DFDFDF"/>
              </a:gs>
              <a:gs pos="100000">
                <a:srgbClr val="9E9E9E"/>
              </a:gs>
            </a:gsLst>
            <a:path path="rect">
              <a:fillToRect l="50000" t="175000" r="50000" b="-75000"/>
            </a:path>
          </a:gradFill>
          <a:ln w="8890" cap="rnd">
            <a:noFill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algn="ctr"/>
            <a:r>
              <a:rPr lang="en-US" dirty="0" smtClean="0">
                <a:latin typeface="Verdana" charset="0"/>
                <a:ea typeface="Verdana" charset="0"/>
                <a:cs typeface="Verdana" charset="0"/>
                <a:sym typeface="Verdana" charset="0"/>
              </a:rPr>
              <a:t>Essay of Comparison.</a:t>
            </a:r>
            <a:br>
              <a:rPr lang="en-US" dirty="0" smtClean="0">
                <a:latin typeface="Verdana" charset="0"/>
                <a:ea typeface="Verdana" charset="0"/>
                <a:cs typeface="Verdana" charset="0"/>
                <a:sym typeface="Verdana" charset="0"/>
              </a:rPr>
            </a:br>
            <a:r>
              <a:rPr lang="en-US" dirty="0">
                <a:latin typeface="Verdana" charset="0"/>
                <a:ea typeface="Verdana" charset="0"/>
                <a:cs typeface="Verdana" charset="0"/>
                <a:sym typeface="Verdana" charset="0"/>
              </a:rPr>
              <a:t>W</a:t>
            </a:r>
            <a:r>
              <a:rPr lang="en-US" dirty="0" smtClean="0">
                <a:latin typeface="Verdana" charset="0"/>
                <a:ea typeface="Verdana" charset="0"/>
                <a:cs typeface="Verdana" charset="0"/>
                <a:sym typeface="Verdana" charset="0"/>
              </a:rPr>
              <a:t>hat </a:t>
            </a:r>
            <a:r>
              <a:rPr lang="en-US" dirty="0">
                <a:latin typeface="Verdana" charset="0"/>
                <a:ea typeface="Verdana" charset="0"/>
                <a:cs typeface="Verdana" charset="0"/>
                <a:sym typeface="Verdana" charset="0"/>
              </a:rPr>
              <a:t>is it?</a:t>
            </a:r>
            <a:endParaRPr lang="en-US" dirty="0">
              <a:latin typeface="Verdana" charset="0"/>
              <a:ea typeface="ヒラギノ角ゴ ProN W3" charset="0"/>
              <a:cs typeface="ヒラギノ角ゴ ProN W3" charset="0"/>
              <a:sym typeface="Verdana" charset="0"/>
            </a:endParaRP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marL="227013" indent="-227013"/>
            <a:r>
              <a:rPr lang="en-US" sz="3200">
                <a:latin typeface="Times New Roman" charset="0"/>
                <a:cs typeface="Times New Roman" charset="0"/>
                <a:sym typeface="Times New Roman" charset="0"/>
              </a:rPr>
              <a:t>Compare the similarities and differences between two or more subjects.</a:t>
            </a:r>
            <a:endParaRPr lang="en-US" sz="3200">
              <a:latin typeface="Times New Roman" charset="0"/>
              <a:ea typeface="ヒラギノ明朝 ProN W3" charset="0"/>
              <a:cs typeface="ヒラギノ明朝 ProN W3" charset="0"/>
              <a:sym typeface="Times New Roman" charset="0"/>
            </a:endParaRPr>
          </a:p>
          <a:p>
            <a:pPr marL="227013" indent="-227013"/>
            <a:r>
              <a:rPr lang="en-US" sz="3200">
                <a:latin typeface="Times New Roman" charset="0"/>
                <a:cs typeface="Times New Roman" charset="0"/>
                <a:sym typeface="Times New Roman" charset="0"/>
              </a:rPr>
              <a:t>The subjects should be in the same category and interesting to compare. </a:t>
            </a:r>
            <a:endParaRPr lang="en-US" sz="3200">
              <a:latin typeface="Times New Roman" charset="0"/>
              <a:ea typeface="ヒラギノ明朝 ProN W3" charset="0"/>
              <a:cs typeface="ヒラギノ明朝 ProN W3" charset="0"/>
              <a:sym typeface="Times New Roman" charset="0"/>
            </a:endParaRPr>
          </a:p>
        </p:txBody>
      </p:sp>
      <p:pic>
        <p:nvPicPr>
          <p:cNvPr id="9221" name="Picture 5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2590800"/>
            <a:ext cx="1851025" cy="2160588"/>
          </a:xfrm>
          <a:prstGeom prst="rect">
            <a:avLst/>
          </a:prstGeom>
          <a:noFill/>
          <a:ln w="12700" cap="rnd">
            <a:noFill/>
            <a:round/>
            <a:headEnd/>
            <a:tailEnd/>
          </a:ln>
        </p:spPr>
      </p:pic>
      <p:pic>
        <p:nvPicPr>
          <p:cNvPr id="9222" name="Picture 6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2938" y="2852738"/>
            <a:ext cx="2689225" cy="2016125"/>
          </a:xfrm>
          <a:prstGeom prst="rect">
            <a:avLst/>
          </a:prstGeom>
          <a:noFill/>
          <a:ln w="12700" cap="rnd">
            <a:noFill/>
            <a:round/>
            <a:headEnd/>
            <a:tailEnd/>
          </a:ln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AutoShape 1"/>
          <p:cNvSpPr>
            <a:spLocks/>
          </p:cNvSpPr>
          <p:nvPr/>
        </p:nvSpPr>
        <p:spPr bwMode="auto">
          <a:xfrm>
            <a:off x="304800" y="328613"/>
            <a:ext cx="8531225" cy="6196012"/>
          </a:xfrm>
          <a:prstGeom prst="roundRect">
            <a:avLst>
              <a:gd name="adj" fmla="val 2065"/>
            </a:avLst>
          </a:prstGeom>
          <a:gradFill rotWithShape="0">
            <a:gsLst>
              <a:gs pos="0">
                <a:srgbClr val="FFFFFF"/>
              </a:gs>
              <a:gs pos="98000">
                <a:srgbClr val="FFFFFF"/>
              </a:gs>
              <a:gs pos="99054">
                <a:srgbClr val="F6F6F6"/>
              </a:gs>
              <a:gs pos="100000">
                <a:srgbClr val="D8D8D8"/>
              </a:gs>
            </a:gsLst>
            <a:lin ang="5400000" scaled="1"/>
          </a:gradFill>
          <a:ln w="3175" cap="rnd">
            <a:solidFill>
              <a:srgbClr val="B0B0AE"/>
            </a:solidFill>
            <a:prstDash val="solid"/>
            <a:round/>
            <a:headEnd type="none" w="med" len="med"/>
            <a:tailEnd type="none" w="med" len="med"/>
          </a:ln>
          <a:effectLst>
            <a:outerShdw dist="50799" dir="5400000" algn="ctr" rotWithShape="0">
              <a:schemeClr val="bg2">
                <a:alpha val="25000"/>
              </a:schemeClr>
            </a:outerShdw>
          </a:effec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0242" name="AutoShape 2"/>
          <p:cNvSpPr>
            <a:spLocks/>
          </p:cNvSpPr>
          <p:nvPr/>
        </p:nvSpPr>
        <p:spPr bwMode="auto">
          <a:xfrm>
            <a:off x="417513" y="433388"/>
            <a:ext cx="8307387" cy="5486400"/>
          </a:xfrm>
          <a:prstGeom prst="roundRect">
            <a:avLst>
              <a:gd name="adj" fmla="val 2125"/>
            </a:avLst>
          </a:prstGeom>
          <a:gradFill rotWithShape="0">
            <a:gsLst>
              <a:gs pos="0">
                <a:srgbClr val="FFFFFF"/>
              </a:gs>
              <a:gs pos="54999">
                <a:srgbClr val="DFDFDF"/>
              </a:gs>
              <a:gs pos="100000">
                <a:srgbClr val="9E9E9E"/>
              </a:gs>
            </a:gsLst>
            <a:path path="rect">
              <a:fillToRect l="50000" t="175000" r="50000" b="-75000"/>
            </a:path>
          </a:gradFill>
          <a:ln w="8890" cap="rnd">
            <a:noFill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>
                <a:latin typeface="Verdana" charset="0"/>
                <a:ea typeface="Verdana" charset="0"/>
                <a:cs typeface="Verdana" charset="0"/>
                <a:sym typeface="Verdana" charset="0"/>
              </a:rPr>
              <a:t>Prewriting</a:t>
            </a:r>
            <a:endParaRPr lang="en-US">
              <a:latin typeface="Verdana" charset="0"/>
              <a:ea typeface="ヒラギノ角ゴ ProN W3" charset="0"/>
              <a:cs typeface="ヒラギノ角ゴ ProN W3" charset="0"/>
              <a:sym typeface="Verdana" charset="0"/>
            </a:endParaRP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marL="227013" indent="-227013">
              <a:buFont typeface="Times New Roman" charset="0"/>
              <a:buChar char="-"/>
            </a:pPr>
            <a:r>
              <a:rPr lang="en-US">
                <a:latin typeface="Times New Roman" charset="0"/>
                <a:cs typeface="Times New Roman" charset="0"/>
                <a:sym typeface="Times New Roman" charset="0"/>
              </a:rPr>
              <a:t>Brainstorm ideas</a:t>
            </a:r>
            <a:endParaRPr lang="en-US">
              <a:latin typeface="Times New Roman" charset="0"/>
              <a:ea typeface="ヒラギノ明朝 ProN W3" charset="0"/>
              <a:cs typeface="ヒラギノ明朝 ProN W3" charset="0"/>
              <a:sym typeface="Times New Roman" charset="0"/>
            </a:endParaRPr>
          </a:p>
          <a:p>
            <a:pPr marL="227013" indent="-227013">
              <a:buFont typeface="Times New Roman" charset="0"/>
              <a:buChar char="-"/>
            </a:pPr>
            <a:r>
              <a:rPr lang="en-US">
                <a:latin typeface="Times New Roman" charset="0"/>
                <a:cs typeface="Times New Roman" charset="0"/>
                <a:sym typeface="Times New Roman" charset="0"/>
              </a:rPr>
              <a:t>Research/ Gather information.</a:t>
            </a:r>
            <a:endParaRPr lang="en-US">
              <a:latin typeface="Times New Roman" charset="0"/>
              <a:ea typeface="ヒラギノ明朝 ProN W3" charset="0"/>
              <a:cs typeface="ヒラギノ明朝 ProN W3" charset="0"/>
              <a:sym typeface="Times New Roman" charset="0"/>
            </a:endParaRPr>
          </a:p>
          <a:p>
            <a:pPr marL="227013" indent="-227013">
              <a:buFont typeface="Times New Roman" charset="0"/>
              <a:buChar char="-"/>
            </a:pPr>
            <a:r>
              <a:rPr lang="en-US">
                <a:latin typeface="Times New Roman" charset="0"/>
                <a:cs typeface="Times New Roman" charset="0"/>
                <a:sym typeface="Times New Roman" charset="0"/>
              </a:rPr>
              <a:t>Make sure you have enough information</a:t>
            </a:r>
            <a:endParaRPr lang="en-US">
              <a:latin typeface="Times New Roman" charset="0"/>
              <a:ea typeface="ヒラギノ明朝 ProN W3" charset="0"/>
              <a:cs typeface="ヒラギノ明朝 ProN W3" charset="0"/>
              <a:sym typeface="Times New Roman" charset="0"/>
            </a:endParaRPr>
          </a:p>
          <a:p>
            <a:pPr marL="227013" indent="-227013">
              <a:buFont typeface="Times New Roman" charset="0"/>
              <a:buChar char="-"/>
            </a:pPr>
            <a:r>
              <a:rPr lang="en-US">
                <a:latin typeface="Times New Roman" charset="0"/>
                <a:cs typeface="Times New Roman" charset="0"/>
                <a:sym typeface="Times New Roman" charset="0"/>
              </a:rPr>
              <a:t>Write a possible thesis. Outline your comparisons for your essay.</a:t>
            </a:r>
            <a:endParaRPr lang="en-US">
              <a:latin typeface="Times New Roman" charset="0"/>
              <a:ea typeface="ヒラギノ明朝 ProN W3" charset="0"/>
              <a:cs typeface="ヒラギノ明朝 ProN W3" charset="0"/>
              <a:sym typeface="Times New Roman" charset="0"/>
            </a:endParaRP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Default - 제목 및 내용">
  <a:themeElements>
    <a:clrScheme name="">
      <a:dk1>
        <a:srgbClr val="000000"/>
      </a:dk1>
      <a:lt1>
        <a:srgbClr val="D9F3F4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E9F8F8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- 제목 및 내용">
      <a:majorFont>
        <a:latin typeface="Verdana Bold"/>
        <a:ea typeface="ヒラギノ角ゴ ProN W6"/>
        <a:cs typeface="ヒラギノ角ゴ ProN W6"/>
      </a:majorFont>
      <a:minorFont>
        <a:latin typeface="Verdana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Default - 제목 및 내용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Bubbles">
  <a:themeElements>
    <a:clrScheme name="Bubbles">
      <a:dk1>
        <a:srgbClr val="0C002C"/>
      </a:dk1>
      <a:lt1>
        <a:srgbClr val="FFFFFF"/>
      </a:lt1>
      <a:dk2>
        <a:srgbClr val="236626"/>
      </a:dk2>
      <a:lt2>
        <a:srgbClr val="D7C8FE"/>
      </a:lt2>
      <a:accent1>
        <a:srgbClr val="4203E7"/>
      </a:accent1>
      <a:accent2>
        <a:srgbClr val="842F73"/>
      </a:accent2>
      <a:accent3>
        <a:srgbClr val="7532A8"/>
      </a:accent3>
      <a:accent4>
        <a:srgbClr val="F7A107"/>
      </a:accent4>
      <a:accent5>
        <a:srgbClr val="C86DCF"/>
      </a:accent5>
      <a:accent6>
        <a:srgbClr val="E6B500"/>
      </a:accent6>
      <a:hlink>
        <a:srgbClr val="FFDE66"/>
      </a:hlink>
      <a:folHlink>
        <a:srgbClr val="D490C5"/>
      </a:folHlink>
    </a:clrScheme>
    <a:fontScheme name="Bubbles">
      <a:majorFont>
        <a:latin typeface="Impact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mic Sans M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Bubb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85000"/>
                <a:satMod val="150000"/>
              </a:schemeClr>
            </a:gs>
            <a:gs pos="35000">
              <a:schemeClr val="phClr">
                <a:tint val="70000"/>
                <a:shade val="90000"/>
                <a:alpha val="85000"/>
                <a:satMod val="200000"/>
              </a:schemeClr>
            </a:gs>
            <a:gs pos="100000">
              <a:schemeClr val="phClr">
                <a:tint val="90000"/>
                <a:shade val="100000"/>
                <a:alpha val="85000"/>
                <a:satMod val="250000"/>
              </a:schemeClr>
            </a:gs>
          </a:gsLst>
          <a:lin ang="0" scaled="1"/>
        </a:gradFill>
        <a:gradFill rotWithShape="1">
          <a:gsLst>
            <a:gs pos="0">
              <a:schemeClr val="phClr">
                <a:shade val="40000"/>
                <a:satMod val="115000"/>
              </a:schemeClr>
            </a:gs>
            <a:gs pos="80000">
              <a:schemeClr val="phClr">
                <a:shade val="90000"/>
                <a:satMod val="130000"/>
              </a:schemeClr>
            </a:gs>
            <a:gs pos="100000">
              <a:schemeClr val="phClr">
                <a:shade val="100000"/>
                <a:satMod val="150000"/>
              </a:schemeClr>
            </a:gs>
          </a:gsLst>
          <a:lin ang="7800000" scaled="0"/>
        </a:gradFill>
      </a:fillStyleLst>
      <a:lnStyleLst>
        <a:ln w="254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4450" cap="flat" cmpd="sng" algn="ctr">
          <a:solidFill>
            <a:schemeClr val="phClr">
              <a:alpha val="80000"/>
              <a:satMod val="110000"/>
            </a:schemeClr>
          </a:solidFill>
          <a:prstDash val="solid"/>
        </a:ln>
        <a:ln w="63500" cap="flat" cmpd="sng" algn="ctr">
          <a:solidFill>
            <a:schemeClr val="phClr">
              <a:alpha val="80000"/>
              <a:satMod val="115000"/>
            </a:schemeClr>
          </a:solidFill>
          <a:prstDash val="solid"/>
        </a:ln>
      </a:lnStyleLst>
      <a:effectStyleLst>
        <a:effectStyle>
          <a:effectLst>
            <a:innerShdw blurRad="50800" dist="25400" dir="13500000">
              <a:srgbClr val="FFFFFF">
                <a:alpha val="75000"/>
              </a:srgbClr>
            </a:innerShdw>
          </a:effectLst>
        </a:effectStyle>
        <a:effectStyle>
          <a:effectLst>
            <a:innerShdw blurRad="76200" dist="25400" dir="13500000">
              <a:srgbClr val="FFFFFF">
                <a:alpha val="75000"/>
              </a:srgbClr>
            </a:innerShdw>
            <a:reflection blurRad="63500" stA="35000" endPos="35000" dist="12700" dir="5400000" sy="-100000" rotWithShape="0"/>
          </a:effectLst>
        </a:effectStyle>
        <a:effectStyle>
          <a:effectLst>
            <a:reflection blurRad="63500" stA="35000" endPos="35000" dist="12700" dir="5400000" sy="-100000" rotWithShape="0"/>
          </a:effectLst>
          <a:scene3d>
            <a:camera prst="orthographicFront">
              <a:rot lat="0" lon="0" rev="0"/>
            </a:camera>
            <a:lightRig rig="balanced" dir="bl">
              <a:rot lat="0" lon="0" rev="7800000"/>
            </a:lightRig>
          </a:scene3d>
          <a:sp3d prstMaterial="translucentPowder">
            <a:bevelT h="50800"/>
          </a:sp3d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shade val="80000"/>
                <a:satMod val="125000"/>
              </a:schemeClr>
            </a:gs>
            <a:gs pos="100000">
              <a:schemeClr val="phClr">
                <a:tint val="100000"/>
                <a:satMod val="125000"/>
                <a:lumOff val="40000"/>
                <a:lumMod val="100000"/>
              </a:schemeClr>
            </a:gs>
          </a:gsLst>
          <a:lin ang="7800000" scaled="1"/>
        </a:gradFill>
        <a:gradFill rotWithShape="1">
          <a:gsLst>
            <a:gs pos="0">
              <a:schemeClr val="phClr">
                <a:shade val="95000"/>
                <a:lumMod val="95000"/>
              </a:schemeClr>
            </a:gs>
            <a:gs pos="60000">
              <a:schemeClr val="phClr">
                <a:satMod val="125000"/>
                <a:lumOff val="10000"/>
                <a:lumMod val="100000"/>
              </a:schemeClr>
            </a:gs>
            <a:gs pos="100000">
              <a:schemeClr val="phClr">
                <a:shade val="95000"/>
                <a:satMod val="135000"/>
                <a:lumOff val="50000"/>
                <a:lumMod val="100000"/>
              </a:schemeClr>
            </a:gs>
          </a:gsLst>
          <a:lin ang="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Pages>0</Pages>
  <Words>423</Words>
  <Characters>0</Characters>
  <Application>Microsoft Office PowerPoint</Application>
  <PresentationFormat>On-screen Show (4:3)</PresentationFormat>
  <Lines>0</Lines>
  <Paragraphs>84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Default - 제목 및 내용</vt:lpstr>
      <vt:lpstr>Bubbles</vt:lpstr>
      <vt:lpstr>Essay Of Comparison</vt:lpstr>
      <vt:lpstr>The BIG Questions</vt:lpstr>
      <vt:lpstr>Using Comparative Language</vt:lpstr>
      <vt:lpstr>Gathering Information</vt:lpstr>
      <vt:lpstr>Choose 1 Graphic Organizers to use and map out your ideas  </vt:lpstr>
      <vt:lpstr>Signal Words/Phrases</vt:lpstr>
      <vt:lpstr>Try Writing a QUICK paragraph showing how you and your friend compare and contrast!</vt:lpstr>
      <vt:lpstr>Essay of Comparison. What is it?</vt:lpstr>
      <vt:lpstr>Prewriting</vt:lpstr>
      <vt:lpstr>Writing and Revising</vt:lpstr>
      <vt:lpstr>Editing</vt:lpstr>
      <vt:lpstr>Subject examples..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Essay Of Comparison</dc:title>
  <dc:subject/>
  <dc:creator>Windows User</dc:creator>
  <cp:keywords/>
  <dc:description/>
  <cp:lastModifiedBy>gilbertl</cp:lastModifiedBy>
  <cp:revision>16</cp:revision>
  <dcterms:modified xsi:type="dcterms:W3CDTF">2011-09-02T00:37:43Z</dcterms:modified>
</cp:coreProperties>
</file>